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6" r:id="rId18"/>
    <p:sldId id="272" r:id="rId19"/>
    <p:sldId id="273" r:id="rId20"/>
    <p:sldId id="274" r:id="rId21"/>
    <p:sldId id="275" r:id="rId22"/>
    <p:sldId id="280" r:id="rId23"/>
    <p:sldId id="277" r:id="rId24"/>
    <p:sldId id="278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F892A-5566-4B01-BBBA-F9C2BABE2E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C9882-A323-4D95-AC86-D9E8582343B4}">
      <dgm:prSet phldrT="[Текст]"/>
      <dgm:spPr/>
      <dgm:t>
        <a:bodyPr/>
        <a:lstStyle/>
        <a:p>
          <a:r>
            <a:rPr lang="ru-RU" dirty="0" smtClean="0"/>
            <a:t>Движение</a:t>
          </a:r>
          <a:endParaRPr lang="ru-RU" dirty="0"/>
        </a:p>
      </dgm:t>
    </dgm:pt>
    <dgm:pt modelId="{3DAF658E-74E1-410D-B03D-E2FA5F6BD91C}" type="parTrans" cxnId="{FC20F0E8-C954-476E-9328-0E509A342379}">
      <dgm:prSet/>
      <dgm:spPr/>
      <dgm:t>
        <a:bodyPr/>
        <a:lstStyle/>
        <a:p>
          <a:endParaRPr lang="ru-RU"/>
        </a:p>
      </dgm:t>
    </dgm:pt>
    <dgm:pt modelId="{5C5116EB-06E0-404D-BF6A-64810EB5DE96}" type="sibTrans" cxnId="{FC20F0E8-C954-476E-9328-0E509A342379}">
      <dgm:prSet/>
      <dgm:spPr/>
      <dgm:t>
        <a:bodyPr/>
        <a:lstStyle/>
        <a:p>
          <a:endParaRPr lang="ru-RU"/>
        </a:p>
      </dgm:t>
    </dgm:pt>
    <dgm:pt modelId="{66DCD366-977C-42C8-AA06-B53A9CA2B9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Физиологи считают движение </a:t>
          </a:r>
          <a:r>
            <a:rPr lang="ru-RU" b="1" dirty="0" smtClean="0"/>
            <a:t>врожденной, жизненно необходимой потребностью человека. </a:t>
          </a:r>
          <a:endParaRPr lang="ru-RU" dirty="0" smtClean="0"/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2803C9B-E9DC-4C8C-BBA3-8FAB8561B415}" type="parTrans" cxnId="{937F63F3-9FE9-4928-96C2-3ED28B432E43}">
      <dgm:prSet/>
      <dgm:spPr/>
      <dgm:t>
        <a:bodyPr/>
        <a:lstStyle/>
        <a:p>
          <a:endParaRPr lang="ru-RU"/>
        </a:p>
      </dgm:t>
    </dgm:pt>
    <dgm:pt modelId="{73BBE448-FE92-44C2-B393-3F9B69644B3E}" type="sibTrans" cxnId="{937F63F3-9FE9-4928-96C2-3ED28B432E43}">
      <dgm:prSet/>
      <dgm:spPr/>
      <dgm:t>
        <a:bodyPr/>
        <a:lstStyle/>
        <a:p>
          <a:endParaRPr lang="ru-RU"/>
        </a:p>
      </dgm:t>
    </dgm:pt>
    <dgm:pt modelId="{D7910159-D376-4BBD-852A-78122E2D329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Гигиенисты и врачи утверждают: </a:t>
          </a:r>
          <a:r>
            <a:rPr lang="ru-RU" b="1" dirty="0" smtClean="0"/>
            <a:t>без движений ребенок не может вырасти здоровым.</a:t>
          </a:r>
          <a:endParaRPr lang="ru-RU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CEA8F15-BE8C-451C-9F07-04C1F78D001C}" type="parTrans" cxnId="{E87959BF-312F-47C7-8E73-EFC88506275D}">
      <dgm:prSet/>
      <dgm:spPr/>
      <dgm:t>
        <a:bodyPr/>
        <a:lstStyle/>
        <a:p>
          <a:endParaRPr lang="ru-RU"/>
        </a:p>
      </dgm:t>
    </dgm:pt>
    <dgm:pt modelId="{E592851F-FCBA-4984-9143-715D8E2D851B}" type="sibTrans" cxnId="{E87959BF-312F-47C7-8E73-EFC88506275D}">
      <dgm:prSet/>
      <dgm:spPr/>
      <dgm:t>
        <a:bodyPr/>
        <a:lstStyle/>
        <a:p>
          <a:endParaRPr lang="ru-RU"/>
        </a:p>
      </dgm:t>
    </dgm:pt>
    <dgm:pt modelId="{340A0778-7175-47F9-A14F-8C99076F664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 мнению психологов: </a:t>
          </a:r>
          <a:r>
            <a:rPr lang="ru-RU" b="1" dirty="0" smtClean="0"/>
            <a:t>маленький ребенок </a:t>
          </a:r>
          <a:r>
            <a:rPr lang="ru-RU" dirty="0" smtClean="0"/>
            <a:t>— </a:t>
          </a:r>
          <a:r>
            <a:rPr lang="ru-RU" b="1" dirty="0" smtClean="0"/>
            <a:t>деятель! И </a:t>
          </a:r>
          <a:r>
            <a:rPr lang="ru-RU" dirty="0" smtClean="0"/>
            <a:t>деятельность его выражается прежде всего в движениях.</a:t>
          </a:r>
          <a:r>
            <a:rPr lang="ru-RU" b="1" dirty="0" smtClean="0"/>
            <a:t> </a:t>
          </a:r>
          <a:r>
            <a:rPr lang="ru-RU" dirty="0" smtClean="0"/>
            <a:t>Движения — важное средство воспитания.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3C24984-F54A-4791-83BB-1536A17AF673}" type="parTrans" cxnId="{BBAB2430-E12B-4842-96F8-123425DCEA81}">
      <dgm:prSet/>
      <dgm:spPr/>
      <dgm:t>
        <a:bodyPr/>
        <a:lstStyle/>
        <a:p>
          <a:endParaRPr lang="ru-RU"/>
        </a:p>
      </dgm:t>
    </dgm:pt>
    <dgm:pt modelId="{6F3EBDBF-E07A-42D1-9D12-6FD56276A230}" type="sibTrans" cxnId="{BBAB2430-E12B-4842-96F8-123425DCEA81}">
      <dgm:prSet/>
      <dgm:spPr/>
      <dgm:t>
        <a:bodyPr/>
        <a:lstStyle/>
        <a:p>
          <a:endParaRPr lang="ru-RU"/>
        </a:p>
      </dgm:t>
    </dgm:pt>
    <dgm:pt modelId="{B3E069D7-B597-4446-AD31-129F78ED94E0}" type="pres">
      <dgm:prSet presAssocID="{3EFF892A-5566-4B01-BBBA-F9C2BABE2E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06C00-0204-4113-86E5-5AAE2492AF23}" type="pres">
      <dgm:prSet presAssocID="{2A9C9882-A323-4D95-AC86-D9E8582343B4}" presName="centerShape" presStyleLbl="node0" presStyleIdx="0" presStyleCnt="1" custLinFactNeighborX="393" custLinFactNeighborY="466"/>
      <dgm:spPr/>
      <dgm:t>
        <a:bodyPr/>
        <a:lstStyle/>
        <a:p>
          <a:endParaRPr lang="ru-RU"/>
        </a:p>
      </dgm:t>
    </dgm:pt>
    <dgm:pt modelId="{44EA1BB1-FB75-4636-81FD-BD8B4EEAC589}" type="pres">
      <dgm:prSet presAssocID="{E2803C9B-E9DC-4C8C-BBA3-8FAB8561B41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062D6A8-8B3D-47B3-9F98-8515A7DF3CBC}" type="pres">
      <dgm:prSet presAssocID="{66DCD366-977C-42C8-AA06-B53A9CA2B908}" presName="node" presStyleLbl="node1" presStyleIdx="0" presStyleCnt="3" custScaleX="109084" custRadScaleRad="106190" custRadScaleInc="-1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375FB-682E-4A0E-B8F8-E4FF58C6409F}" type="pres">
      <dgm:prSet presAssocID="{9CEA8F15-BE8C-451C-9F07-04C1F78D001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908E94E-9106-4293-B28E-657A52B57F0F}" type="pres">
      <dgm:prSet presAssocID="{D7910159-D376-4BBD-852A-78122E2D3291}" presName="node" presStyleLbl="node1" presStyleIdx="1" presStyleCnt="3" custScaleX="139930" custScaleY="109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F2848-4AC7-485E-880F-8F7BA8CB418F}" type="pres">
      <dgm:prSet presAssocID="{83C24984-F54A-4791-83BB-1536A17AF67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777103D-D047-4DBF-A569-DD98D0007EC0}" type="pres">
      <dgm:prSet presAssocID="{340A0778-7175-47F9-A14F-8C99076F664F}" presName="node" presStyleLbl="node1" presStyleIdx="2" presStyleCnt="3" custScaleX="122240" custRadScaleRad="115223" custRadScaleInc="2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52D7C-498A-4609-A30A-E41CB899CE1B}" type="presOf" srcId="{D7910159-D376-4BBD-852A-78122E2D3291}" destId="{7908E94E-9106-4293-B28E-657A52B57F0F}" srcOrd="0" destOrd="0" presId="urn:microsoft.com/office/officeart/2005/8/layout/radial4"/>
    <dgm:cxn modelId="{19BBA336-5D58-406D-923C-82D6D99F96D7}" type="presOf" srcId="{83C24984-F54A-4791-83BB-1536A17AF673}" destId="{64DF2848-4AC7-485E-880F-8F7BA8CB418F}" srcOrd="0" destOrd="0" presId="urn:microsoft.com/office/officeart/2005/8/layout/radial4"/>
    <dgm:cxn modelId="{BBAB2430-E12B-4842-96F8-123425DCEA81}" srcId="{2A9C9882-A323-4D95-AC86-D9E8582343B4}" destId="{340A0778-7175-47F9-A14F-8C99076F664F}" srcOrd="2" destOrd="0" parTransId="{83C24984-F54A-4791-83BB-1536A17AF673}" sibTransId="{6F3EBDBF-E07A-42D1-9D12-6FD56276A230}"/>
    <dgm:cxn modelId="{DF2FB047-BFA9-4D3B-833B-F206B368CF4C}" type="presOf" srcId="{340A0778-7175-47F9-A14F-8C99076F664F}" destId="{8777103D-D047-4DBF-A569-DD98D0007EC0}" srcOrd="0" destOrd="0" presId="urn:microsoft.com/office/officeart/2005/8/layout/radial4"/>
    <dgm:cxn modelId="{1F8B9E72-785C-46E6-A309-B34D5BC87386}" type="presOf" srcId="{66DCD366-977C-42C8-AA06-B53A9CA2B908}" destId="{5062D6A8-8B3D-47B3-9F98-8515A7DF3CBC}" srcOrd="0" destOrd="0" presId="urn:microsoft.com/office/officeart/2005/8/layout/radial4"/>
    <dgm:cxn modelId="{5852EB0C-7397-4F58-A461-0AE7BEE5FC8A}" type="presOf" srcId="{3EFF892A-5566-4B01-BBBA-F9C2BABE2E22}" destId="{B3E069D7-B597-4446-AD31-129F78ED94E0}" srcOrd="0" destOrd="0" presId="urn:microsoft.com/office/officeart/2005/8/layout/radial4"/>
    <dgm:cxn modelId="{E87959BF-312F-47C7-8E73-EFC88506275D}" srcId="{2A9C9882-A323-4D95-AC86-D9E8582343B4}" destId="{D7910159-D376-4BBD-852A-78122E2D3291}" srcOrd="1" destOrd="0" parTransId="{9CEA8F15-BE8C-451C-9F07-04C1F78D001C}" sibTransId="{E592851F-FCBA-4984-9143-715D8E2D851B}"/>
    <dgm:cxn modelId="{3C334A0F-EA6D-4E03-8F2F-FCB1BA205AF5}" type="presOf" srcId="{2A9C9882-A323-4D95-AC86-D9E8582343B4}" destId="{F4B06C00-0204-4113-86E5-5AAE2492AF23}" srcOrd="0" destOrd="0" presId="urn:microsoft.com/office/officeart/2005/8/layout/radial4"/>
    <dgm:cxn modelId="{76B350DF-F4C6-4C63-B0A7-D76268C3D2AB}" type="presOf" srcId="{9CEA8F15-BE8C-451C-9F07-04C1F78D001C}" destId="{6A1375FB-682E-4A0E-B8F8-E4FF58C6409F}" srcOrd="0" destOrd="0" presId="urn:microsoft.com/office/officeart/2005/8/layout/radial4"/>
    <dgm:cxn modelId="{937F63F3-9FE9-4928-96C2-3ED28B432E43}" srcId="{2A9C9882-A323-4D95-AC86-D9E8582343B4}" destId="{66DCD366-977C-42C8-AA06-B53A9CA2B908}" srcOrd="0" destOrd="0" parTransId="{E2803C9B-E9DC-4C8C-BBA3-8FAB8561B415}" sibTransId="{73BBE448-FE92-44C2-B393-3F9B69644B3E}"/>
    <dgm:cxn modelId="{FC20F0E8-C954-476E-9328-0E509A342379}" srcId="{3EFF892A-5566-4B01-BBBA-F9C2BABE2E22}" destId="{2A9C9882-A323-4D95-AC86-D9E8582343B4}" srcOrd="0" destOrd="0" parTransId="{3DAF658E-74E1-410D-B03D-E2FA5F6BD91C}" sibTransId="{5C5116EB-06E0-404D-BF6A-64810EB5DE96}"/>
    <dgm:cxn modelId="{8EBC27EF-D997-4981-B371-539DA3B01D3F}" type="presOf" srcId="{E2803C9B-E9DC-4C8C-BBA3-8FAB8561B415}" destId="{44EA1BB1-FB75-4636-81FD-BD8B4EEAC589}" srcOrd="0" destOrd="0" presId="urn:microsoft.com/office/officeart/2005/8/layout/radial4"/>
    <dgm:cxn modelId="{A72315D7-9897-4E14-98E1-183F47583A27}" type="presParOf" srcId="{B3E069D7-B597-4446-AD31-129F78ED94E0}" destId="{F4B06C00-0204-4113-86E5-5AAE2492AF23}" srcOrd="0" destOrd="0" presId="urn:microsoft.com/office/officeart/2005/8/layout/radial4"/>
    <dgm:cxn modelId="{99D0E4A0-7B82-4B31-A1B5-00726F9DFC01}" type="presParOf" srcId="{B3E069D7-B597-4446-AD31-129F78ED94E0}" destId="{44EA1BB1-FB75-4636-81FD-BD8B4EEAC589}" srcOrd="1" destOrd="0" presId="urn:microsoft.com/office/officeart/2005/8/layout/radial4"/>
    <dgm:cxn modelId="{E0F9E135-6BC0-4FD6-8762-B358CBD4FE67}" type="presParOf" srcId="{B3E069D7-B597-4446-AD31-129F78ED94E0}" destId="{5062D6A8-8B3D-47B3-9F98-8515A7DF3CBC}" srcOrd="2" destOrd="0" presId="urn:microsoft.com/office/officeart/2005/8/layout/radial4"/>
    <dgm:cxn modelId="{9F0F88C7-C3C8-47B8-B392-FA2D83574F8A}" type="presParOf" srcId="{B3E069D7-B597-4446-AD31-129F78ED94E0}" destId="{6A1375FB-682E-4A0E-B8F8-E4FF58C6409F}" srcOrd="3" destOrd="0" presId="urn:microsoft.com/office/officeart/2005/8/layout/radial4"/>
    <dgm:cxn modelId="{DDD21A14-C179-4347-818E-C1A45B5324A2}" type="presParOf" srcId="{B3E069D7-B597-4446-AD31-129F78ED94E0}" destId="{7908E94E-9106-4293-B28E-657A52B57F0F}" srcOrd="4" destOrd="0" presId="urn:microsoft.com/office/officeart/2005/8/layout/radial4"/>
    <dgm:cxn modelId="{ECFF92F8-A9F0-43E1-AAC9-BD326CB86DE4}" type="presParOf" srcId="{B3E069D7-B597-4446-AD31-129F78ED94E0}" destId="{64DF2848-4AC7-485E-880F-8F7BA8CB418F}" srcOrd="5" destOrd="0" presId="urn:microsoft.com/office/officeart/2005/8/layout/radial4"/>
    <dgm:cxn modelId="{F4EA8A98-64D0-4C37-841F-C441FE9D12BD}" type="presParOf" srcId="{B3E069D7-B597-4446-AD31-129F78ED94E0}" destId="{8777103D-D047-4DBF-A569-DD98D0007EC0}" srcOrd="6" destOrd="0" presId="urn:microsoft.com/office/officeart/2005/8/layout/radial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DB2AAC-AD69-4CC5-8E08-7D37F13483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3CB2D-F410-4C42-9484-29842A656F26}">
      <dgm:prSet phldrT="[Текст]"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Создавая оптимальные условия для развития и совершенствования основных видов движений, для самостоятельной двигательной деятельности, мы воспитываем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интерес у младших дошкольников к физическим упражнениям;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9AAF53-2452-48CB-9934-F61E085ED7B4}" type="parTrans" cxnId="{42D0B027-AC09-4D0F-ABFD-1B015AFE5FE8}">
      <dgm:prSet/>
      <dgm:spPr/>
      <dgm:t>
        <a:bodyPr/>
        <a:lstStyle/>
        <a:p>
          <a:endParaRPr lang="ru-RU"/>
        </a:p>
      </dgm:t>
    </dgm:pt>
    <dgm:pt modelId="{16E38BF9-1F06-4F88-8EF9-9C24B320140D}" type="sibTrans" cxnId="{42D0B027-AC09-4D0F-ABFD-1B015AFE5FE8}">
      <dgm:prSet/>
      <dgm:spPr/>
      <dgm:t>
        <a:bodyPr/>
        <a:lstStyle/>
        <a:p>
          <a:endParaRPr lang="ru-RU"/>
        </a:p>
      </dgm:t>
    </dgm:pt>
    <dgm:pt modelId="{39EF5CDB-5B19-4D21-9885-D746E297409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Формируя у маленьких детей первоначальные знания о  правилах безопасного поведения,  о значении физкультуры в жизни человека, мы приобщаем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детей к здоровому образу жизни через удовлетворение их естественных потребностей в движении, познании 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общении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C59F51-25D3-4DFA-8B39-7E585E0E147B}" type="parTrans" cxnId="{C317D1F5-1B42-4287-901C-DEA86B3C39BF}">
      <dgm:prSet/>
      <dgm:spPr/>
      <dgm:t>
        <a:bodyPr/>
        <a:lstStyle/>
        <a:p>
          <a:endParaRPr lang="ru-RU"/>
        </a:p>
      </dgm:t>
    </dgm:pt>
    <dgm:pt modelId="{CDE16204-FAD7-4910-BCBE-B06E73AFE401}" type="sibTrans" cxnId="{C317D1F5-1B42-4287-901C-DEA86B3C39BF}">
      <dgm:prSet/>
      <dgm:spPr/>
      <dgm:t>
        <a:bodyPr/>
        <a:lstStyle/>
        <a:p>
          <a:endParaRPr lang="ru-RU"/>
        </a:p>
      </dgm:t>
    </dgm:pt>
    <dgm:pt modelId="{B7DE8896-E044-4E0B-B550-A56108A4BE5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активную позицию взрослых в воспитании здорового ребёнка,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способствуя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повышению педагогической грамотности в вопросах физического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воспитания  мы пополняем знания родителей о физической культуре и здоровье ребёнка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6E36F0-2B3D-491A-B522-AEB2FED5C88E}" type="parTrans" cxnId="{D3D68B35-F3B4-4115-BD86-E0C3F082BA8A}">
      <dgm:prSet/>
      <dgm:spPr/>
      <dgm:t>
        <a:bodyPr/>
        <a:lstStyle/>
        <a:p>
          <a:endParaRPr lang="ru-RU"/>
        </a:p>
      </dgm:t>
    </dgm:pt>
    <dgm:pt modelId="{EE870222-3BD5-42DC-BC8F-D70A272B8CE5}" type="sibTrans" cxnId="{D3D68B35-F3B4-4115-BD86-E0C3F082BA8A}">
      <dgm:prSet/>
      <dgm:spPr/>
      <dgm:t>
        <a:bodyPr/>
        <a:lstStyle/>
        <a:p>
          <a:endParaRPr lang="ru-RU"/>
        </a:p>
      </dgm:t>
    </dgm:pt>
    <dgm:pt modelId="{BF636C51-38B0-45CD-B063-A912F49859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разнообразные виды движений, активность и творчество детей в процессе двигательной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деятельности, мы увеличиваем интерес детей к процессу двигательной деятельности и активное их участие в ней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50E6B3-551F-4D1D-B884-05DC76453FAE}" type="sibTrans" cxnId="{EC179A85-9749-415F-B18D-55E1829B1F27}">
      <dgm:prSet/>
      <dgm:spPr/>
      <dgm:t>
        <a:bodyPr/>
        <a:lstStyle/>
        <a:p>
          <a:endParaRPr lang="ru-RU"/>
        </a:p>
      </dgm:t>
    </dgm:pt>
    <dgm:pt modelId="{A505E956-44E6-40B3-9C5D-EC36B49A5D7D}" type="parTrans" cxnId="{EC179A85-9749-415F-B18D-55E1829B1F27}">
      <dgm:prSet/>
      <dgm:spPr/>
      <dgm:t>
        <a:bodyPr/>
        <a:lstStyle/>
        <a:p>
          <a:endParaRPr lang="ru-RU"/>
        </a:p>
      </dgm:t>
    </dgm:pt>
    <dgm:pt modelId="{FBBB1C65-F61B-404E-90EF-EC0AF8F5A629}" type="pres">
      <dgm:prSet presAssocID="{C5DB2AAC-AD69-4CC5-8E08-7D37F13483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192A6-85BB-450E-8B1F-73F8E5D57F51}" type="pres">
      <dgm:prSet presAssocID="{B363CB2D-F410-4C42-9484-29842A656F2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2FF63-5DD5-4769-81EE-7F6C630D37FC}" type="pres">
      <dgm:prSet presAssocID="{16E38BF9-1F06-4F88-8EF9-9C24B320140D}" presName="spacer" presStyleCnt="0"/>
      <dgm:spPr/>
    </dgm:pt>
    <dgm:pt modelId="{4F1892B8-66F2-4F68-8E01-0FFBB25C9B38}" type="pres">
      <dgm:prSet presAssocID="{BF636C51-38B0-45CD-B063-A912F49859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ED845-647E-4851-9540-2D03AC9BA5C2}" type="pres">
      <dgm:prSet presAssocID="{5350E6B3-551F-4D1D-B884-05DC76453FAE}" presName="spacer" presStyleCnt="0"/>
      <dgm:spPr/>
    </dgm:pt>
    <dgm:pt modelId="{E5A248CF-DC24-4B84-AF65-B312896F30DA}" type="pres">
      <dgm:prSet presAssocID="{39EF5CDB-5B19-4D21-9885-D746E29740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C89F-06BB-4182-892A-2DC0622F7EBA}" type="pres">
      <dgm:prSet presAssocID="{CDE16204-FAD7-4910-BCBE-B06E73AFE401}" presName="spacer" presStyleCnt="0"/>
      <dgm:spPr/>
    </dgm:pt>
    <dgm:pt modelId="{328B593B-932A-4E26-BBEA-3502E66ECB0B}" type="pres">
      <dgm:prSet presAssocID="{B7DE8896-E044-4E0B-B550-A56108A4BE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B6D29-7B36-493B-8FAA-734D10277962}" type="presOf" srcId="{B7DE8896-E044-4E0B-B550-A56108A4BE54}" destId="{328B593B-932A-4E26-BBEA-3502E66ECB0B}" srcOrd="0" destOrd="0" presId="urn:microsoft.com/office/officeart/2005/8/layout/vList2"/>
    <dgm:cxn modelId="{05C27E8D-A922-45AB-B898-4F109F46791A}" type="presOf" srcId="{39EF5CDB-5B19-4D21-9885-D746E2974098}" destId="{E5A248CF-DC24-4B84-AF65-B312896F30DA}" srcOrd="0" destOrd="0" presId="urn:microsoft.com/office/officeart/2005/8/layout/vList2"/>
    <dgm:cxn modelId="{42D0B027-AC09-4D0F-ABFD-1B015AFE5FE8}" srcId="{C5DB2AAC-AD69-4CC5-8E08-7D37F1348350}" destId="{B363CB2D-F410-4C42-9484-29842A656F26}" srcOrd="0" destOrd="0" parTransId="{579AAF53-2452-48CB-9934-F61E085ED7B4}" sibTransId="{16E38BF9-1F06-4F88-8EF9-9C24B320140D}"/>
    <dgm:cxn modelId="{7E77B4AF-DD0A-42AF-A505-95CD6DFE96E2}" type="presOf" srcId="{C5DB2AAC-AD69-4CC5-8E08-7D37F1348350}" destId="{FBBB1C65-F61B-404E-90EF-EC0AF8F5A629}" srcOrd="0" destOrd="0" presId="urn:microsoft.com/office/officeart/2005/8/layout/vList2"/>
    <dgm:cxn modelId="{0EC1ECB9-BC5A-4AEE-B276-FAE6C849C204}" type="presOf" srcId="{BF636C51-38B0-45CD-B063-A912F49859EE}" destId="{4F1892B8-66F2-4F68-8E01-0FFBB25C9B38}" srcOrd="0" destOrd="0" presId="urn:microsoft.com/office/officeart/2005/8/layout/vList2"/>
    <dgm:cxn modelId="{C317D1F5-1B42-4287-901C-DEA86B3C39BF}" srcId="{C5DB2AAC-AD69-4CC5-8E08-7D37F1348350}" destId="{39EF5CDB-5B19-4D21-9885-D746E2974098}" srcOrd="2" destOrd="0" parTransId="{63C59F51-25D3-4DFA-8B39-7E585E0E147B}" sibTransId="{CDE16204-FAD7-4910-BCBE-B06E73AFE401}"/>
    <dgm:cxn modelId="{D3D68B35-F3B4-4115-BD86-E0C3F082BA8A}" srcId="{C5DB2AAC-AD69-4CC5-8E08-7D37F1348350}" destId="{B7DE8896-E044-4E0B-B550-A56108A4BE54}" srcOrd="3" destOrd="0" parTransId="{CE6E36F0-2B3D-491A-B522-AEB2FED5C88E}" sibTransId="{EE870222-3BD5-42DC-BC8F-D70A272B8CE5}"/>
    <dgm:cxn modelId="{EC179A85-9749-415F-B18D-55E1829B1F27}" srcId="{C5DB2AAC-AD69-4CC5-8E08-7D37F1348350}" destId="{BF636C51-38B0-45CD-B063-A912F49859EE}" srcOrd="1" destOrd="0" parTransId="{A505E956-44E6-40B3-9C5D-EC36B49A5D7D}" sibTransId="{5350E6B3-551F-4D1D-B884-05DC76453FAE}"/>
    <dgm:cxn modelId="{C9B81FFC-25E4-42A9-B2C8-243008794B02}" type="presOf" srcId="{B363CB2D-F410-4C42-9484-29842A656F26}" destId="{941192A6-85BB-450E-8B1F-73F8E5D57F51}" srcOrd="0" destOrd="0" presId="urn:microsoft.com/office/officeart/2005/8/layout/vList2"/>
    <dgm:cxn modelId="{F4B2FAF0-1683-4E8D-B0D4-5B9054AF1CC1}" type="presParOf" srcId="{FBBB1C65-F61B-404E-90EF-EC0AF8F5A629}" destId="{941192A6-85BB-450E-8B1F-73F8E5D57F51}" srcOrd="0" destOrd="0" presId="urn:microsoft.com/office/officeart/2005/8/layout/vList2"/>
    <dgm:cxn modelId="{F76FC88F-9B14-4258-A8F4-EDEEE20EC69A}" type="presParOf" srcId="{FBBB1C65-F61B-404E-90EF-EC0AF8F5A629}" destId="{91F2FF63-5DD5-4769-81EE-7F6C630D37FC}" srcOrd="1" destOrd="0" presId="urn:microsoft.com/office/officeart/2005/8/layout/vList2"/>
    <dgm:cxn modelId="{D2C8CBFC-AD82-4F2F-9CDC-83EFA58D663C}" type="presParOf" srcId="{FBBB1C65-F61B-404E-90EF-EC0AF8F5A629}" destId="{4F1892B8-66F2-4F68-8E01-0FFBB25C9B38}" srcOrd="2" destOrd="0" presId="urn:microsoft.com/office/officeart/2005/8/layout/vList2"/>
    <dgm:cxn modelId="{8549E07B-F1C8-48D7-B1AD-9D6C2B708962}" type="presParOf" srcId="{FBBB1C65-F61B-404E-90EF-EC0AF8F5A629}" destId="{135ED845-647E-4851-9540-2D03AC9BA5C2}" srcOrd="3" destOrd="0" presId="urn:microsoft.com/office/officeart/2005/8/layout/vList2"/>
    <dgm:cxn modelId="{5C86B73F-CDE7-4DBF-87F4-CEA40F956C03}" type="presParOf" srcId="{FBBB1C65-F61B-404E-90EF-EC0AF8F5A629}" destId="{E5A248CF-DC24-4B84-AF65-B312896F30DA}" srcOrd="4" destOrd="0" presId="urn:microsoft.com/office/officeart/2005/8/layout/vList2"/>
    <dgm:cxn modelId="{714B6C94-B0B5-410E-864F-89954380E89C}" type="presParOf" srcId="{FBBB1C65-F61B-404E-90EF-EC0AF8F5A629}" destId="{8441C89F-06BB-4182-892A-2DC0622F7EBA}" srcOrd="5" destOrd="0" presId="urn:microsoft.com/office/officeart/2005/8/layout/vList2"/>
    <dgm:cxn modelId="{CA939EF1-11FF-430C-9251-ABEDE1D17813}" type="presParOf" srcId="{FBBB1C65-F61B-404E-90EF-EC0AF8F5A629}" destId="{328B593B-932A-4E26-BBEA-3502E66ECB0B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98FEE-D0C8-42FD-9EA3-FACDB448F8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51D18-D963-4A7F-ACE9-B6C0049502B8}">
      <dgm:prSet phldrT="[Текст]"/>
      <dgm:spPr/>
      <dgm:t>
        <a:bodyPr/>
        <a:lstStyle/>
        <a:p>
          <a:r>
            <a:rPr lang="ru-RU" dirty="0" smtClean="0"/>
            <a:t>- снижения уровня здоровья; </a:t>
          </a:r>
          <a:endParaRPr lang="ru-RU" dirty="0"/>
        </a:p>
      </dgm:t>
    </dgm:pt>
    <dgm:pt modelId="{A8A03DEF-B620-4471-85EB-5F1556273391}" type="parTrans" cxnId="{77B2FA4A-0D5C-434A-80BF-D1BCC97715CC}">
      <dgm:prSet/>
      <dgm:spPr/>
      <dgm:t>
        <a:bodyPr/>
        <a:lstStyle/>
        <a:p>
          <a:endParaRPr lang="ru-RU"/>
        </a:p>
      </dgm:t>
    </dgm:pt>
    <dgm:pt modelId="{993414C0-7B22-46FB-B017-0E44CD2944AE}" type="sibTrans" cxnId="{77B2FA4A-0D5C-434A-80BF-D1BCC97715CC}">
      <dgm:prSet/>
      <dgm:spPr/>
      <dgm:t>
        <a:bodyPr/>
        <a:lstStyle/>
        <a:p>
          <a:endParaRPr lang="ru-RU"/>
        </a:p>
      </dgm:t>
    </dgm:pt>
    <dgm:pt modelId="{C88497AA-FD8E-43FE-8774-00467A94B29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-увеличения количества ослабленных детей, подверженных быстрому утомлению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54B3A88-A29C-490D-8D30-D400B55313A3}" type="sibTrans" cxnId="{D41BE6E4-93C2-4A20-8C47-AFAEB51EC7DA}">
      <dgm:prSet/>
      <dgm:spPr/>
      <dgm:t>
        <a:bodyPr/>
        <a:lstStyle/>
        <a:p>
          <a:endParaRPr lang="ru-RU"/>
        </a:p>
      </dgm:t>
    </dgm:pt>
    <dgm:pt modelId="{3FA63842-5E9B-4DA4-8082-C5BFC950C33A}" type="parTrans" cxnId="{D41BE6E4-93C2-4A20-8C47-AFAEB51EC7DA}">
      <dgm:prSet/>
      <dgm:spPr/>
      <dgm:t>
        <a:bodyPr/>
        <a:lstStyle/>
        <a:p>
          <a:endParaRPr lang="ru-RU"/>
        </a:p>
      </dgm:t>
    </dgm:pt>
    <dgm:pt modelId="{5D64EEDC-8E21-4E61-BA82-885A3AC24131}" type="pres">
      <dgm:prSet presAssocID="{8C598FEE-D0C8-42FD-9EA3-FACDB448F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F05AF-554B-4928-B0A1-AADC02855450}" type="pres">
      <dgm:prSet presAssocID="{00A51D18-D963-4A7F-ACE9-B6C0049502B8}" presName="parentText" presStyleLbl="node1" presStyleIdx="0" presStyleCnt="2" custScaleY="63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DCDBF-5CF3-4F4A-8C2C-AA74A5166373}" type="pres">
      <dgm:prSet presAssocID="{993414C0-7B22-46FB-B017-0E44CD2944AE}" presName="spacer" presStyleCnt="0"/>
      <dgm:spPr/>
    </dgm:pt>
    <dgm:pt modelId="{2F92C692-022E-4977-AAF9-EC531039036D}" type="pres">
      <dgm:prSet presAssocID="{C88497AA-FD8E-43FE-8774-00467A94B2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9DDA1-D1A8-4B95-9E4C-7859A6DFB840}" type="presOf" srcId="{C88497AA-FD8E-43FE-8774-00467A94B290}" destId="{2F92C692-022E-4977-AAF9-EC531039036D}" srcOrd="0" destOrd="0" presId="urn:microsoft.com/office/officeart/2005/8/layout/vList2"/>
    <dgm:cxn modelId="{BD7C89CC-55A3-4C25-8506-16A1BFF79384}" type="presOf" srcId="{8C598FEE-D0C8-42FD-9EA3-FACDB448F8CA}" destId="{5D64EEDC-8E21-4E61-BA82-885A3AC24131}" srcOrd="0" destOrd="0" presId="urn:microsoft.com/office/officeart/2005/8/layout/vList2"/>
    <dgm:cxn modelId="{77B2FA4A-0D5C-434A-80BF-D1BCC97715CC}" srcId="{8C598FEE-D0C8-42FD-9EA3-FACDB448F8CA}" destId="{00A51D18-D963-4A7F-ACE9-B6C0049502B8}" srcOrd="0" destOrd="0" parTransId="{A8A03DEF-B620-4471-85EB-5F1556273391}" sibTransId="{993414C0-7B22-46FB-B017-0E44CD2944AE}"/>
    <dgm:cxn modelId="{D41BE6E4-93C2-4A20-8C47-AFAEB51EC7DA}" srcId="{8C598FEE-D0C8-42FD-9EA3-FACDB448F8CA}" destId="{C88497AA-FD8E-43FE-8774-00467A94B290}" srcOrd="1" destOrd="0" parTransId="{3FA63842-5E9B-4DA4-8082-C5BFC950C33A}" sibTransId="{D54B3A88-A29C-490D-8D30-D400B55313A3}"/>
    <dgm:cxn modelId="{625BE777-923F-4A46-BA3A-DDCE873A38D7}" type="presOf" srcId="{00A51D18-D963-4A7F-ACE9-B6C0049502B8}" destId="{C76F05AF-554B-4928-B0A1-AADC02855450}" srcOrd="0" destOrd="0" presId="urn:microsoft.com/office/officeart/2005/8/layout/vList2"/>
    <dgm:cxn modelId="{C1E92B6C-FFA0-41A4-BDF1-CA5F738F9E7E}" type="presParOf" srcId="{5D64EEDC-8E21-4E61-BA82-885A3AC24131}" destId="{C76F05AF-554B-4928-B0A1-AADC02855450}" srcOrd="0" destOrd="0" presId="urn:microsoft.com/office/officeart/2005/8/layout/vList2"/>
    <dgm:cxn modelId="{BB4FA441-EE32-4484-BA60-5585A05C7D21}" type="presParOf" srcId="{5D64EEDC-8E21-4E61-BA82-885A3AC24131}" destId="{37CDCDBF-5CF3-4F4A-8C2C-AA74A5166373}" srcOrd="1" destOrd="0" presId="urn:microsoft.com/office/officeart/2005/8/layout/vList2"/>
    <dgm:cxn modelId="{385A6A3C-F004-48F5-9844-958A88445234}" type="presParOf" srcId="{5D64EEDC-8E21-4E61-BA82-885A3AC24131}" destId="{2F92C692-022E-4977-AAF9-EC531039036D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31278-6DEE-4DB4-BB07-35F88AC245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4000F-9A1B-47E9-AFF9-43ADEC9C5ED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Формировать интерес детей к процессу двигательной деятельности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107BAA4-4DA5-42E6-AAB5-DC3EE9159476}" type="parTrans" cxnId="{0E04F971-203A-4831-89B2-9C409077B6FB}">
      <dgm:prSet/>
      <dgm:spPr/>
      <dgm:t>
        <a:bodyPr/>
        <a:lstStyle/>
        <a:p>
          <a:endParaRPr lang="ru-RU"/>
        </a:p>
      </dgm:t>
    </dgm:pt>
    <dgm:pt modelId="{B3EDAF2C-D940-4AE7-AE89-CEEB705268BE}" type="sibTrans" cxnId="{0E04F971-203A-4831-89B2-9C409077B6FB}">
      <dgm:prSet/>
      <dgm:spPr/>
      <dgm:t>
        <a:bodyPr/>
        <a:lstStyle/>
        <a:p>
          <a:endParaRPr lang="ru-RU"/>
        </a:p>
      </dgm:t>
    </dgm:pt>
    <dgm:pt modelId="{A1B03533-3711-4968-BBC6-2097C3B7836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Создать оптимальные условия для развития и совершенствования основных видов движений, для самостоятельной двигательной деятельности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1130E9-ACB1-4831-8BE2-BE0AF05617AE}" type="parTrans" cxnId="{2F040D3D-3B2E-4A1E-8A64-B8CA7EB455DE}">
      <dgm:prSet/>
      <dgm:spPr/>
      <dgm:t>
        <a:bodyPr/>
        <a:lstStyle/>
        <a:p>
          <a:endParaRPr lang="ru-RU"/>
        </a:p>
      </dgm:t>
    </dgm:pt>
    <dgm:pt modelId="{C0E51BCF-3AB8-41DE-AF15-197AA286F2FD}" type="sibTrans" cxnId="{2F040D3D-3B2E-4A1E-8A64-B8CA7EB455DE}">
      <dgm:prSet/>
      <dgm:spPr/>
      <dgm:t>
        <a:bodyPr/>
        <a:lstStyle/>
        <a:p>
          <a:endParaRPr lang="ru-RU"/>
        </a:p>
      </dgm:t>
    </dgm:pt>
    <dgm:pt modelId="{0247BF9E-7011-4CE2-A52B-4C919FEF7613}">
      <dgm:prSet phldrT="[Текст]"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Разработать рациональный двигательный режим для малышей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4B20542D-31B1-453B-8A1A-9B05EA265043}" type="parTrans" cxnId="{9D1F0503-D561-4782-9ADF-07F8610EAFA0}">
      <dgm:prSet/>
      <dgm:spPr/>
      <dgm:t>
        <a:bodyPr/>
        <a:lstStyle/>
        <a:p>
          <a:endParaRPr lang="ru-RU"/>
        </a:p>
      </dgm:t>
    </dgm:pt>
    <dgm:pt modelId="{EE2D9ACA-0AC7-4132-9BF0-686C5ADA9DA5}" type="sibTrans" cxnId="{9D1F0503-D561-4782-9ADF-07F8610EAFA0}">
      <dgm:prSet/>
      <dgm:spPr/>
      <dgm:t>
        <a:bodyPr/>
        <a:lstStyle/>
        <a:p>
          <a:endParaRPr lang="ru-RU"/>
        </a:p>
      </dgm:t>
    </dgm:pt>
    <dgm:pt modelId="{D0FA2524-E775-45E9-88AD-C5FDDAD7395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Формировать у маленьких детей первоначальные знания о  правилах безопасного поведения,  о значении физкультуры в жизни человека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04ADD1B-E737-4DFB-97F8-CBB4E9AE179D}" type="parTrans" cxnId="{35D71447-987E-467C-9AA1-F78D8C14E38E}">
      <dgm:prSet/>
      <dgm:spPr/>
      <dgm:t>
        <a:bodyPr/>
        <a:lstStyle/>
        <a:p>
          <a:endParaRPr lang="ru-RU"/>
        </a:p>
      </dgm:t>
    </dgm:pt>
    <dgm:pt modelId="{BE0894EA-22B7-4301-9EB3-FF14812F8EA4}" type="sibTrans" cxnId="{35D71447-987E-467C-9AA1-F78D8C14E38E}">
      <dgm:prSet/>
      <dgm:spPr/>
      <dgm:t>
        <a:bodyPr/>
        <a:lstStyle/>
        <a:p>
          <a:endParaRPr lang="ru-RU"/>
        </a:p>
      </dgm:t>
    </dgm:pt>
    <dgm:pt modelId="{ADB2FE54-3327-491F-A394-66A7691DA8D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rPr>
            <a:t>Заинтересовать родителей перспективами развития двигательной деятельности детей, вовлечь их в жизнь детского сада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6702B-B525-4F11-BC26-8DDF49888415}" type="parTrans" cxnId="{8289937C-1657-4418-A2A8-79FA0831248A}">
      <dgm:prSet/>
      <dgm:spPr/>
      <dgm:t>
        <a:bodyPr/>
        <a:lstStyle/>
        <a:p>
          <a:endParaRPr lang="ru-RU"/>
        </a:p>
      </dgm:t>
    </dgm:pt>
    <dgm:pt modelId="{432E5E28-DE80-4C36-AB00-B772EF58B6DF}" type="sibTrans" cxnId="{8289937C-1657-4418-A2A8-79FA0831248A}">
      <dgm:prSet/>
      <dgm:spPr/>
      <dgm:t>
        <a:bodyPr/>
        <a:lstStyle/>
        <a:p>
          <a:endParaRPr lang="ru-RU"/>
        </a:p>
      </dgm:t>
    </dgm:pt>
    <dgm:pt modelId="{FC658F0E-4635-4CCF-856C-5ED2E6DB4A56}" type="pres">
      <dgm:prSet presAssocID="{E5231278-6DEE-4DB4-BB07-35F88AC245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65A01-5F74-4A78-A1A8-4B02D55641D1}" type="pres">
      <dgm:prSet presAssocID="{3394000F-9A1B-47E9-AFF9-43ADEC9C5ED7}" presName="parentLin" presStyleCnt="0"/>
      <dgm:spPr/>
    </dgm:pt>
    <dgm:pt modelId="{59E1C0D3-583C-4EDE-B265-5B2A11E1977E}" type="pres">
      <dgm:prSet presAssocID="{3394000F-9A1B-47E9-AFF9-43ADEC9C5ED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B2E37FC-8C26-483C-B69C-243E91D4DAA3}" type="pres">
      <dgm:prSet presAssocID="{3394000F-9A1B-47E9-AFF9-43ADEC9C5ED7}" presName="parentText" presStyleLbl="node1" presStyleIdx="0" presStyleCnt="5" custScaleX="125284" custScaleY="166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B47D9-0EAD-468D-B107-CC295DEF17B2}" type="pres">
      <dgm:prSet presAssocID="{3394000F-9A1B-47E9-AFF9-43ADEC9C5ED7}" presName="negativeSpace" presStyleCnt="0"/>
      <dgm:spPr/>
    </dgm:pt>
    <dgm:pt modelId="{760A939E-0598-40B2-A43C-030FEB69CE99}" type="pres">
      <dgm:prSet presAssocID="{3394000F-9A1B-47E9-AFF9-43ADEC9C5ED7}" presName="childText" presStyleLbl="conFgAcc1" presStyleIdx="0" presStyleCnt="5">
        <dgm:presLayoutVars>
          <dgm:bulletEnabled val="1"/>
        </dgm:presLayoutVars>
      </dgm:prSet>
      <dgm:spPr/>
    </dgm:pt>
    <dgm:pt modelId="{728E8D9C-9CD6-4865-B0C9-238F45D87A4D}" type="pres">
      <dgm:prSet presAssocID="{B3EDAF2C-D940-4AE7-AE89-CEEB705268BE}" presName="spaceBetweenRectangles" presStyleCnt="0"/>
      <dgm:spPr/>
    </dgm:pt>
    <dgm:pt modelId="{32D8ABD7-8E70-43E6-830E-D4AFFAAFCBF0}" type="pres">
      <dgm:prSet presAssocID="{A1B03533-3711-4968-BBC6-2097C3B7836C}" presName="parentLin" presStyleCnt="0"/>
      <dgm:spPr/>
    </dgm:pt>
    <dgm:pt modelId="{B2248224-8C43-4FCF-9FBA-89F6FDED413B}" type="pres">
      <dgm:prSet presAssocID="{A1B03533-3711-4968-BBC6-2097C3B7836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BC8BAA6-0500-4966-BC5D-2160FAC0A261}" type="pres">
      <dgm:prSet presAssocID="{A1B03533-3711-4968-BBC6-2097C3B7836C}" presName="parentText" presStyleLbl="node1" presStyleIdx="1" presStyleCnt="5" custScaleX="125917" custScaleY="225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9ECF-306F-4DE6-8470-3C4484DE9E08}" type="pres">
      <dgm:prSet presAssocID="{A1B03533-3711-4968-BBC6-2097C3B7836C}" presName="negativeSpace" presStyleCnt="0"/>
      <dgm:spPr/>
    </dgm:pt>
    <dgm:pt modelId="{04F62088-9ACA-4B54-9358-1814042857B6}" type="pres">
      <dgm:prSet presAssocID="{A1B03533-3711-4968-BBC6-2097C3B7836C}" presName="childText" presStyleLbl="conFgAcc1" presStyleIdx="1" presStyleCnt="5">
        <dgm:presLayoutVars>
          <dgm:bulletEnabled val="1"/>
        </dgm:presLayoutVars>
      </dgm:prSet>
      <dgm:spPr/>
    </dgm:pt>
    <dgm:pt modelId="{2066756E-C800-42FB-8869-CE33460E3B9B}" type="pres">
      <dgm:prSet presAssocID="{C0E51BCF-3AB8-41DE-AF15-197AA286F2FD}" presName="spaceBetweenRectangles" presStyleCnt="0"/>
      <dgm:spPr/>
    </dgm:pt>
    <dgm:pt modelId="{65A96CF8-E03E-4375-BFD3-3A937D9CF832}" type="pres">
      <dgm:prSet presAssocID="{0247BF9E-7011-4CE2-A52B-4C919FEF7613}" presName="parentLin" presStyleCnt="0"/>
      <dgm:spPr/>
    </dgm:pt>
    <dgm:pt modelId="{81B6B1D2-0694-40D9-8A0C-D15BD8E7FDA1}" type="pres">
      <dgm:prSet presAssocID="{0247BF9E-7011-4CE2-A52B-4C919FEF761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FAC4E41-D9F9-44A5-A273-54908ADB6FCB}" type="pres">
      <dgm:prSet presAssocID="{0247BF9E-7011-4CE2-A52B-4C919FEF7613}" presName="parentText" presStyleLbl="node1" presStyleIdx="2" presStyleCnt="5" custScaleX="125917" custScaleY="166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D35AE-C774-44D6-A5F6-4FCD249362FD}" type="pres">
      <dgm:prSet presAssocID="{0247BF9E-7011-4CE2-A52B-4C919FEF7613}" presName="negativeSpace" presStyleCnt="0"/>
      <dgm:spPr/>
    </dgm:pt>
    <dgm:pt modelId="{B23E387E-49E1-4DC3-9676-D20B302177EA}" type="pres">
      <dgm:prSet presAssocID="{0247BF9E-7011-4CE2-A52B-4C919FEF7613}" presName="childText" presStyleLbl="conFgAcc1" presStyleIdx="2" presStyleCnt="5">
        <dgm:presLayoutVars>
          <dgm:bulletEnabled val="1"/>
        </dgm:presLayoutVars>
      </dgm:prSet>
      <dgm:spPr/>
    </dgm:pt>
    <dgm:pt modelId="{EB1823F4-3902-46BE-9789-E7F80CFD428F}" type="pres">
      <dgm:prSet presAssocID="{EE2D9ACA-0AC7-4132-9BF0-686C5ADA9DA5}" presName="spaceBetweenRectangles" presStyleCnt="0"/>
      <dgm:spPr/>
    </dgm:pt>
    <dgm:pt modelId="{DBEB0EB7-A8FE-43DD-9A01-DAFE88FE0BC0}" type="pres">
      <dgm:prSet presAssocID="{D0FA2524-E775-45E9-88AD-C5FDDAD73951}" presName="parentLin" presStyleCnt="0"/>
      <dgm:spPr/>
    </dgm:pt>
    <dgm:pt modelId="{F90D3F63-69C4-4CB2-93AC-642D0B50B027}" type="pres">
      <dgm:prSet presAssocID="{D0FA2524-E775-45E9-88AD-C5FDDAD7395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4FD82FE-F408-4934-9138-2E643360C683}" type="pres">
      <dgm:prSet presAssocID="{D0FA2524-E775-45E9-88AD-C5FDDAD73951}" presName="parentText" presStyleLbl="node1" presStyleIdx="3" presStyleCnt="5" custScaleX="127277" custScaleY="265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D10C-4E64-4021-8BE1-1CC3F4FB9203}" type="pres">
      <dgm:prSet presAssocID="{D0FA2524-E775-45E9-88AD-C5FDDAD73951}" presName="negativeSpace" presStyleCnt="0"/>
      <dgm:spPr/>
    </dgm:pt>
    <dgm:pt modelId="{8E30F345-9BB4-4E24-833F-883485718DFD}" type="pres">
      <dgm:prSet presAssocID="{D0FA2524-E775-45E9-88AD-C5FDDAD73951}" presName="childText" presStyleLbl="conFgAcc1" presStyleIdx="3" presStyleCnt="5">
        <dgm:presLayoutVars>
          <dgm:bulletEnabled val="1"/>
        </dgm:presLayoutVars>
      </dgm:prSet>
      <dgm:spPr/>
    </dgm:pt>
    <dgm:pt modelId="{DEE9F8FF-ABCC-48A3-AF83-207984E7BBD0}" type="pres">
      <dgm:prSet presAssocID="{BE0894EA-22B7-4301-9EB3-FF14812F8EA4}" presName="spaceBetweenRectangles" presStyleCnt="0"/>
      <dgm:spPr/>
    </dgm:pt>
    <dgm:pt modelId="{A3B0763C-A13B-4295-A25F-2373623EF85D}" type="pres">
      <dgm:prSet presAssocID="{ADB2FE54-3327-491F-A394-66A7691DA8D1}" presName="parentLin" presStyleCnt="0"/>
      <dgm:spPr/>
    </dgm:pt>
    <dgm:pt modelId="{932BBCAB-27BA-4392-9204-3034A51E7523}" type="pres">
      <dgm:prSet presAssocID="{ADB2FE54-3327-491F-A394-66A7691DA8D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7424D09-096C-4430-B9A6-A4AADC3573B0}" type="pres">
      <dgm:prSet presAssocID="{ADB2FE54-3327-491F-A394-66A7691DA8D1}" presName="parentText" presStyleLbl="node1" presStyleIdx="4" presStyleCnt="5" custScaleX="127813" custScaleY="188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E93E-0EBF-4BBD-88B5-8C89997A5893}" type="pres">
      <dgm:prSet presAssocID="{ADB2FE54-3327-491F-A394-66A7691DA8D1}" presName="negativeSpace" presStyleCnt="0"/>
      <dgm:spPr/>
    </dgm:pt>
    <dgm:pt modelId="{7D1CD923-BD3B-47E9-9493-0F8EDCB0189A}" type="pres">
      <dgm:prSet presAssocID="{ADB2FE54-3327-491F-A394-66A7691DA8D1}" presName="childText" presStyleLbl="conFgAcc1" presStyleIdx="4" presStyleCnt="5" custScaleY="86196">
        <dgm:presLayoutVars>
          <dgm:bulletEnabled val="1"/>
        </dgm:presLayoutVars>
      </dgm:prSet>
      <dgm:spPr/>
    </dgm:pt>
  </dgm:ptLst>
  <dgm:cxnLst>
    <dgm:cxn modelId="{63E96688-B769-4165-9DDD-881C8DC7F3E6}" type="presOf" srcId="{ADB2FE54-3327-491F-A394-66A7691DA8D1}" destId="{B7424D09-096C-4430-B9A6-A4AADC3573B0}" srcOrd="1" destOrd="0" presId="urn:microsoft.com/office/officeart/2005/8/layout/list1"/>
    <dgm:cxn modelId="{2F2B7ED5-0B23-40D7-AA83-E6E80D38FEA6}" type="presOf" srcId="{D0FA2524-E775-45E9-88AD-C5FDDAD73951}" destId="{F90D3F63-69C4-4CB2-93AC-642D0B50B027}" srcOrd="0" destOrd="0" presId="urn:microsoft.com/office/officeart/2005/8/layout/list1"/>
    <dgm:cxn modelId="{9D1F0503-D561-4782-9ADF-07F8610EAFA0}" srcId="{E5231278-6DEE-4DB4-BB07-35F88AC245B9}" destId="{0247BF9E-7011-4CE2-A52B-4C919FEF7613}" srcOrd="2" destOrd="0" parTransId="{4B20542D-31B1-453B-8A1A-9B05EA265043}" sibTransId="{EE2D9ACA-0AC7-4132-9BF0-686C5ADA9DA5}"/>
    <dgm:cxn modelId="{17A744E3-3885-4110-B25A-F28C52ED0D25}" type="presOf" srcId="{3394000F-9A1B-47E9-AFF9-43ADEC9C5ED7}" destId="{BB2E37FC-8C26-483C-B69C-243E91D4DAA3}" srcOrd="1" destOrd="0" presId="urn:microsoft.com/office/officeart/2005/8/layout/list1"/>
    <dgm:cxn modelId="{037BB1FD-EFE1-42FA-82C3-1AB201310094}" type="presOf" srcId="{D0FA2524-E775-45E9-88AD-C5FDDAD73951}" destId="{14FD82FE-F408-4934-9138-2E643360C683}" srcOrd="1" destOrd="0" presId="urn:microsoft.com/office/officeart/2005/8/layout/list1"/>
    <dgm:cxn modelId="{A0ADA0A8-2539-4C74-B0DB-77D3F6DE84B0}" type="presOf" srcId="{0247BF9E-7011-4CE2-A52B-4C919FEF7613}" destId="{AFAC4E41-D9F9-44A5-A273-54908ADB6FCB}" srcOrd="1" destOrd="0" presId="urn:microsoft.com/office/officeart/2005/8/layout/list1"/>
    <dgm:cxn modelId="{5BAE9D8B-B5E2-460C-9F22-477B3FB935C7}" type="presOf" srcId="{A1B03533-3711-4968-BBC6-2097C3B7836C}" destId="{B2248224-8C43-4FCF-9FBA-89F6FDED413B}" srcOrd="0" destOrd="0" presId="urn:microsoft.com/office/officeart/2005/8/layout/list1"/>
    <dgm:cxn modelId="{D4FAE08F-8136-4DBF-B3DE-D5D488646705}" type="presOf" srcId="{0247BF9E-7011-4CE2-A52B-4C919FEF7613}" destId="{81B6B1D2-0694-40D9-8A0C-D15BD8E7FDA1}" srcOrd="0" destOrd="0" presId="urn:microsoft.com/office/officeart/2005/8/layout/list1"/>
    <dgm:cxn modelId="{35D71447-987E-467C-9AA1-F78D8C14E38E}" srcId="{E5231278-6DEE-4DB4-BB07-35F88AC245B9}" destId="{D0FA2524-E775-45E9-88AD-C5FDDAD73951}" srcOrd="3" destOrd="0" parTransId="{104ADD1B-E737-4DFB-97F8-CBB4E9AE179D}" sibTransId="{BE0894EA-22B7-4301-9EB3-FF14812F8EA4}"/>
    <dgm:cxn modelId="{86B4215F-3117-40B5-AD26-EA39A79895F7}" type="presOf" srcId="{E5231278-6DEE-4DB4-BB07-35F88AC245B9}" destId="{FC658F0E-4635-4CCF-856C-5ED2E6DB4A56}" srcOrd="0" destOrd="0" presId="urn:microsoft.com/office/officeart/2005/8/layout/list1"/>
    <dgm:cxn modelId="{0E04F971-203A-4831-89B2-9C409077B6FB}" srcId="{E5231278-6DEE-4DB4-BB07-35F88AC245B9}" destId="{3394000F-9A1B-47E9-AFF9-43ADEC9C5ED7}" srcOrd="0" destOrd="0" parTransId="{0107BAA4-4DA5-42E6-AAB5-DC3EE9159476}" sibTransId="{B3EDAF2C-D940-4AE7-AE89-CEEB705268BE}"/>
    <dgm:cxn modelId="{064291CE-8D55-4BDF-9F73-390259868C28}" type="presOf" srcId="{A1B03533-3711-4968-BBC6-2097C3B7836C}" destId="{CBC8BAA6-0500-4966-BC5D-2160FAC0A261}" srcOrd="1" destOrd="0" presId="urn:microsoft.com/office/officeart/2005/8/layout/list1"/>
    <dgm:cxn modelId="{A60F9E4B-326D-477C-B40A-A6EDF3204F8D}" type="presOf" srcId="{ADB2FE54-3327-491F-A394-66A7691DA8D1}" destId="{932BBCAB-27BA-4392-9204-3034A51E7523}" srcOrd="0" destOrd="0" presId="urn:microsoft.com/office/officeart/2005/8/layout/list1"/>
    <dgm:cxn modelId="{2F040D3D-3B2E-4A1E-8A64-B8CA7EB455DE}" srcId="{E5231278-6DEE-4DB4-BB07-35F88AC245B9}" destId="{A1B03533-3711-4968-BBC6-2097C3B7836C}" srcOrd="1" destOrd="0" parTransId="{F91130E9-ACB1-4831-8BE2-BE0AF05617AE}" sibTransId="{C0E51BCF-3AB8-41DE-AF15-197AA286F2FD}"/>
    <dgm:cxn modelId="{8289937C-1657-4418-A2A8-79FA0831248A}" srcId="{E5231278-6DEE-4DB4-BB07-35F88AC245B9}" destId="{ADB2FE54-3327-491F-A394-66A7691DA8D1}" srcOrd="4" destOrd="0" parTransId="{EAC6702B-B525-4F11-BC26-8DDF49888415}" sibTransId="{432E5E28-DE80-4C36-AB00-B772EF58B6DF}"/>
    <dgm:cxn modelId="{9A5FEBEC-0212-4EE3-A750-B3325363AF9C}" type="presOf" srcId="{3394000F-9A1B-47E9-AFF9-43ADEC9C5ED7}" destId="{59E1C0D3-583C-4EDE-B265-5B2A11E1977E}" srcOrd="0" destOrd="0" presId="urn:microsoft.com/office/officeart/2005/8/layout/list1"/>
    <dgm:cxn modelId="{984F5940-90B4-4B0F-AA8B-07E0DFCD7724}" type="presParOf" srcId="{FC658F0E-4635-4CCF-856C-5ED2E6DB4A56}" destId="{EC065A01-5F74-4A78-A1A8-4B02D55641D1}" srcOrd="0" destOrd="0" presId="urn:microsoft.com/office/officeart/2005/8/layout/list1"/>
    <dgm:cxn modelId="{615954FA-3D19-46E3-866F-4AD2EDDB1CC1}" type="presParOf" srcId="{EC065A01-5F74-4A78-A1A8-4B02D55641D1}" destId="{59E1C0D3-583C-4EDE-B265-5B2A11E1977E}" srcOrd="0" destOrd="0" presId="urn:microsoft.com/office/officeart/2005/8/layout/list1"/>
    <dgm:cxn modelId="{A52FC2B7-5E30-4B23-9724-07EFC6ED5F18}" type="presParOf" srcId="{EC065A01-5F74-4A78-A1A8-4B02D55641D1}" destId="{BB2E37FC-8C26-483C-B69C-243E91D4DAA3}" srcOrd="1" destOrd="0" presId="urn:microsoft.com/office/officeart/2005/8/layout/list1"/>
    <dgm:cxn modelId="{B52D912F-1C1A-4CDA-BD09-59449FC62A67}" type="presParOf" srcId="{FC658F0E-4635-4CCF-856C-5ED2E6DB4A56}" destId="{0B2B47D9-0EAD-468D-B107-CC295DEF17B2}" srcOrd="1" destOrd="0" presId="urn:microsoft.com/office/officeart/2005/8/layout/list1"/>
    <dgm:cxn modelId="{EF4925A8-01AB-463F-A7C0-BEC70E926248}" type="presParOf" srcId="{FC658F0E-4635-4CCF-856C-5ED2E6DB4A56}" destId="{760A939E-0598-40B2-A43C-030FEB69CE99}" srcOrd="2" destOrd="0" presId="urn:microsoft.com/office/officeart/2005/8/layout/list1"/>
    <dgm:cxn modelId="{9F6F5C39-2ECE-4FC3-B32D-E773C13A48AA}" type="presParOf" srcId="{FC658F0E-4635-4CCF-856C-5ED2E6DB4A56}" destId="{728E8D9C-9CD6-4865-B0C9-238F45D87A4D}" srcOrd="3" destOrd="0" presId="urn:microsoft.com/office/officeart/2005/8/layout/list1"/>
    <dgm:cxn modelId="{D70193C1-2A9C-4AD6-9277-93660AB9E26F}" type="presParOf" srcId="{FC658F0E-4635-4CCF-856C-5ED2E6DB4A56}" destId="{32D8ABD7-8E70-43E6-830E-D4AFFAAFCBF0}" srcOrd="4" destOrd="0" presId="urn:microsoft.com/office/officeart/2005/8/layout/list1"/>
    <dgm:cxn modelId="{8A0C4DE8-47D1-4221-A5D4-B106FECA5056}" type="presParOf" srcId="{32D8ABD7-8E70-43E6-830E-D4AFFAAFCBF0}" destId="{B2248224-8C43-4FCF-9FBA-89F6FDED413B}" srcOrd="0" destOrd="0" presId="urn:microsoft.com/office/officeart/2005/8/layout/list1"/>
    <dgm:cxn modelId="{49FADACE-E87F-4757-8470-85842D6FCF0D}" type="presParOf" srcId="{32D8ABD7-8E70-43E6-830E-D4AFFAAFCBF0}" destId="{CBC8BAA6-0500-4966-BC5D-2160FAC0A261}" srcOrd="1" destOrd="0" presId="urn:microsoft.com/office/officeart/2005/8/layout/list1"/>
    <dgm:cxn modelId="{6B99695F-4A35-4C61-ADEB-F36378883CC3}" type="presParOf" srcId="{FC658F0E-4635-4CCF-856C-5ED2E6DB4A56}" destId="{53A99ECF-306F-4DE6-8470-3C4484DE9E08}" srcOrd="5" destOrd="0" presId="urn:microsoft.com/office/officeart/2005/8/layout/list1"/>
    <dgm:cxn modelId="{FED7A1A8-3E0A-43C1-8F44-2D0589148E8B}" type="presParOf" srcId="{FC658F0E-4635-4CCF-856C-5ED2E6DB4A56}" destId="{04F62088-9ACA-4B54-9358-1814042857B6}" srcOrd="6" destOrd="0" presId="urn:microsoft.com/office/officeart/2005/8/layout/list1"/>
    <dgm:cxn modelId="{A07B95E0-0057-4172-9709-5626F4658430}" type="presParOf" srcId="{FC658F0E-4635-4CCF-856C-5ED2E6DB4A56}" destId="{2066756E-C800-42FB-8869-CE33460E3B9B}" srcOrd="7" destOrd="0" presId="urn:microsoft.com/office/officeart/2005/8/layout/list1"/>
    <dgm:cxn modelId="{A7247EE2-9492-490A-847F-ED325C394718}" type="presParOf" srcId="{FC658F0E-4635-4CCF-856C-5ED2E6DB4A56}" destId="{65A96CF8-E03E-4375-BFD3-3A937D9CF832}" srcOrd="8" destOrd="0" presId="urn:microsoft.com/office/officeart/2005/8/layout/list1"/>
    <dgm:cxn modelId="{FC58E7D4-7BE3-44F9-A08A-30E2382C32F8}" type="presParOf" srcId="{65A96CF8-E03E-4375-BFD3-3A937D9CF832}" destId="{81B6B1D2-0694-40D9-8A0C-D15BD8E7FDA1}" srcOrd="0" destOrd="0" presId="urn:microsoft.com/office/officeart/2005/8/layout/list1"/>
    <dgm:cxn modelId="{9D821B47-F76A-4491-B47E-BCC957F3BD16}" type="presParOf" srcId="{65A96CF8-E03E-4375-BFD3-3A937D9CF832}" destId="{AFAC4E41-D9F9-44A5-A273-54908ADB6FCB}" srcOrd="1" destOrd="0" presId="urn:microsoft.com/office/officeart/2005/8/layout/list1"/>
    <dgm:cxn modelId="{EB11C73A-7F79-43CA-BE7F-493739178AB8}" type="presParOf" srcId="{FC658F0E-4635-4CCF-856C-5ED2E6DB4A56}" destId="{EB6D35AE-C774-44D6-A5F6-4FCD249362FD}" srcOrd="9" destOrd="0" presId="urn:microsoft.com/office/officeart/2005/8/layout/list1"/>
    <dgm:cxn modelId="{AEA999F3-596D-4BD4-89B5-1A28B5462D3E}" type="presParOf" srcId="{FC658F0E-4635-4CCF-856C-5ED2E6DB4A56}" destId="{B23E387E-49E1-4DC3-9676-D20B302177EA}" srcOrd="10" destOrd="0" presId="urn:microsoft.com/office/officeart/2005/8/layout/list1"/>
    <dgm:cxn modelId="{2646129F-A78B-43ED-BEC5-E0B877F9CEC2}" type="presParOf" srcId="{FC658F0E-4635-4CCF-856C-5ED2E6DB4A56}" destId="{EB1823F4-3902-46BE-9789-E7F80CFD428F}" srcOrd="11" destOrd="0" presId="urn:microsoft.com/office/officeart/2005/8/layout/list1"/>
    <dgm:cxn modelId="{103958DC-B392-46F7-BC04-F73618335C1D}" type="presParOf" srcId="{FC658F0E-4635-4CCF-856C-5ED2E6DB4A56}" destId="{DBEB0EB7-A8FE-43DD-9A01-DAFE88FE0BC0}" srcOrd="12" destOrd="0" presId="urn:microsoft.com/office/officeart/2005/8/layout/list1"/>
    <dgm:cxn modelId="{8188548D-F41C-47DD-A4B6-C05016E26637}" type="presParOf" srcId="{DBEB0EB7-A8FE-43DD-9A01-DAFE88FE0BC0}" destId="{F90D3F63-69C4-4CB2-93AC-642D0B50B027}" srcOrd="0" destOrd="0" presId="urn:microsoft.com/office/officeart/2005/8/layout/list1"/>
    <dgm:cxn modelId="{987916F5-0BF7-4E01-B12C-DAF72FE3E6AD}" type="presParOf" srcId="{DBEB0EB7-A8FE-43DD-9A01-DAFE88FE0BC0}" destId="{14FD82FE-F408-4934-9138-2E643360C683}" srcOrd="1" destOrd="0" presId="urn:microsoft.com/office/officeart/2005/8/layout/list1"/>
    <dgm:cxn modelId="{A7F4F798-D0BB-4EDA-841B-ED18F44E1168}" type="presParOf" srcId="{FC658F0E-4635-4CCF-856C-5ED2E6DB4A56}" destId="{CA19D10C-4E64-4021-8BE1-1CC3F4FB9203}" srcOrd="13" destOrd="0" presId="urn:microsoft.com/office/officeart/2005/8/layout/list1"/>
    <dgm:cxn modelId="{20BB0B21-B147-4BFC-A603-B5627EAB5C1C}" type="presParOf" srcId="{FC658F0E-4635-4CCF-856C-5ED2E6DB4A56}" destId="{8E30F345-9BB4-4E24-833F-883485718DFD}" srcOrd="14" destOrd="0" presId="urn:microsoft.com/office/officeart/2005/8/layout/list1"/>
    <dgm:cxn modelId="{BFAA2495-FE42-4991-9483-363E4B73925E}" type="presParOf" srcId="{FC658F0E-4635-4CCF-856C-5ED2E6DB4A56}" destId="{DEE9F8FF-ABCC-48A3-AF83-207984E7BBD0}" srcOrd="15" destOrd="0" presId="urn:microsoft.com/office/officeart/2005/8/layout/list1"/>
    <dgm:cxn modelId="{5644B62D-C49E-41CC-8822-E4B565C9F7F6}" type="presParOf" srcId="{FC658F0E-4635-4CCF-856C-5ED2E6DB4A56}" destId="{A3B0763C-A13B-4295-A25F-2373623EF85D}" srcOrd="16" destOrd="0" presId="urn:microsoft.com/office/officeart/2005/8/layout/list1"/>
    <dgm:cxn modelId="{956F676F-88E0-488F-8B99-2E3B1D11D7B0}" type="presParOf" srcId="{A3B0763C-A13B-4295-A25F-2373623EF85D}" destId="{932BBCAB-27BA-4392-9204-3034A51E7523}" srcOrd="0" destOrd="0" presId="urn:microsoft.com/office/officeart/2005/8/layout/list1"/>
    <dgm:cxn modelId="{6AFFD43D-20F8-4B67-9499-E10694121BF5}" type="presParOf" srcId="{A3B0763C-A13B-4295-A25F-2373623EF85D}" destId="{B7424D09-096C-4430-B9A6-A4AADC3573B0}" srcOrd="1" destOrd="0" presId="urn:microsoft.com/office/officeart/2005/8/layout/list1"/>
    <dgm:cxn modelId="{C6D72B58-2E00-4C60-888D-0558DA162108}" type="presParOf" srcId="{FC658F0E-4635-4CCF-856C-5ED2E6DB4A56}" destId="{0D16E93E-0EBF-4BBD-88B5-8C89997A5893}" srcOrd="17" destOrd="0" presId="urn:microsoft.com/office/officeart/2005/8/layout/list1"/>
    <dgm:cxn modelId="{9087DCBE-6022-4DA6-9672-3BD108D72055}" type="presParOf" srcId="{FC658F0E-4635-4CCF-856C-5ED2E6DB4A56}" destId="{7D1CD923-BD3B-47E9-9493-0F8EDCB0189A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3D99D-4EAC-4E26-B3E0-04E83D49DAA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23600-1F79-48FC-8CA9-12216C96FD17}">
      <dgm:prSet phldrT="[Текст]"/>
      <dgm:spPr/>
      <dgm:t>
        <a:bodyPr/>
        <a:lstStyle/>
        <a:p>
          <a:pPr rtl="0"/>
          <a:r>
            <a:rPr lang="ru-RU" dirty="0" smtClean="0"/>
            <a:t>вовлечением родителей в процесс физического воспитания ребёнка</a:t>
          </a:r>
          <a:endParaRPr lang="ru-RU" dirty="0"/>
        </a:p>
      </dgm:t>
    </dgm:pt>
    <dgm:pt modelId="{5559DFAC-BABD-43AA-8137-B7009ECA3289}" type="parTrans" cxnId="{37730893-16E0-4A47-AFEC-B80656F085EC}">
      <dgm:prSet/>
      <dgm:spPr/>
      <dgm:t>
        <a:bodyPr/>
        <a:lstStyle/>
        <a:p>
          <a:endParaRPr lang="ru-RU"/>
        </a:p>
      </dgm:t>
    </dgm:pt>
    <dgm:pt modelId="{C1FFBD4E-8AFC-4168-86EE-393543A51E57}" type="sibTrans" cxnId="{37730893-16E0-4A47-AFEC-B80656F085EC}">
      <dgm:prSet/>
      <dgm:spPr/>
      <dgm:t>
        <a:bodyPr/>
        <a:lstStyle/>
        <a:p>
          <a:endParaRPr lang="ru-RU"/>
        </a:p>
      </dgm:t>
    </dgm:pt>
    <dgm:pt modelId="{C0CFDD93-AC43-4011-9414-2237327D162E}">
      <dgm:prSet phldrT="[Текст]"/>
      <dgm:spPr/>
      <dgm:t>
        <a:bodyPr/>
        <a:lstStyle/>
        <a:p>
          <a:r>
            <a:rPr lang="ru-RU" dirty="0" smtClean="0"/>
            <a:t>положительным влиянием двигательной активности на состояние здоровья детей</a:t>
          </a:r>
          <a:endParaRPr lang="ru-RU" dirty="0"/>
        </a:p>
      </dgm:t>
    </dgm:pt>
    <dgm:pt modelId="{4F7C5FD1-0229-406C-B272-C431299B9288}" type="parTrans" cxnId="{AFCC1085-1457-4B0D-BDB9-C3BED571025D}">
      <dgm:prSet/>
      <dgm:spPr/>
      <dgm:t>
        <a:bodyPr/>
        <a:lstStyle/>
        <a:p>
          <a:endParaRPr lang="ru-RU"/>
        </a:p>
      </dgm:t>
    </dgm:pt>
    <dgm:pt modelId="{AFD0C6BC-BD92-4F69-AA8F-FE3CBA2C69A5}" type="sibTrans" cxnId="{AFCC1085-1457-4B0D-BDB9-C3BED571025D}">
      <dgm:prSet/>
      <dgm:spPr/>
      <dgm:t>
        <a:bodyPr/>
        <a:lstStyle/>
        <a:p>
          <a:endParaRPr lang="ru-RU"/>
        </a:p>
      </dgm:t>
    </dgm:pt>
    <dgm:pt modelId="{350844AA-65FD-4087-B5DD-04BE3CD89DFF}" type="pres">
      <dgm:prSet presAssocID="{2653D99D-4EAC-4E26-B3E0-04E83D49DA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D74E7-6987-4AAA-985E-0E36C4A28A81}" type="pres">
      <dgm:prSet presAssocID="{58523600-1F79-48FC-8CA9-12216C96FD17}" presName="arrow" presStyleLbl="node1" presStyleIdx="0" presStyleCnt="2" custRadScaleRad="107257" custRadScaleInc="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F76C9-2BE5-45C6-AB3F-CECD4D5BCE63}" type="pres">
      <dgm:prSet presAssocID="{C0CFDD93-AC43-4011-9414-2237327D162E}" presName="arrow" presStyleLbl="node1" presStyleIdx="1" presStyleCnt="2" custRadScaleRad="109337" custRadScaleInc="-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AF268-0F1B-4713-AC6B-194C59C4D444}" type="presOf" srcId="{58523600-1F79-48FC-8CA9-12216C96FD17}" destId="{1E6D74E7-6987-4AAA-985E-0E36C4A28A81}" srcOrd="0" destOrd="0" presId="urn:microsoft.com/office/officeart/2005/8/layout/arrow5"/>
    <dgm:cxn modelId="{506276E2-766F-4754-B7DE-004D2A3EBF01}" type="presOf" srcId="{C0CFDD93-AC43-4011-9414-2237327D162E}" destId="{53EF76C9-2BE5-45C6-AB3F-CECD4D5BCE63}" srcOrd="0" destOrd="0" presId="urn:microsoft.com/office/officeart/2005/8/layout/arrow5"/>
    <dgm:cxn modelId="{37730893-16E0-4A47-AFEC-B80656F085EC}" srcId="{2653D99D-4EAC-4E26-B3E0-04E83D49DAAF}" destId="{58523600-1F79-48FC-8CA9-12216C96FD17}" srcOrd="0" destOrd="0" parTransId="{5559DFAC-BABD-43AA-8137-B7009ECA3289}" sibTransId="{C1FFBD4E-8AFC-4168-86EE-393543A51E57}"/>
    <dgm:cxn modelId="{AFCC1085-1457-4B0D-BDB9-C3BED571025D}" srcId="{2653D99D-4EAC-4E26-B3E0-04E83D49DAAF}" destId="{C0CFDD93-AC43-4011-9414-2237327D162E}" srcOrd="1" destOrd="0" parTransId="{4F7C5FD1-0229-406C-B272-C431299B9288}" sibTransId="{AFD0C6BC-BD92-4F69-AA8F-FE3CBA2C69A5}"/>
    <dgm:cxn modelId="{D5A76368-E2F3-4D29-9A91-B9645C999670}" type="presOf" srcId="{2653D99D-4EAC-4E26-B3E0-04E83D49DAAF}" destId="{350844AA-65FD-4087-B5DD-04BE3CD89DFF}" srcOrd="0" destOrd="0" presId="urn:microsoft.com/office/officeart/2005/8/layout/arrow5"/>
    <dgm:cxn modelId="{F65CE4B5-453B-4BE4-90BF-B86B73443DFE}" type="presParOf" srcId="{350844AA-65FD-4087-B5DD-04BE3CD89DFF}" destId="{1E6D74E7-6987-4AAA-985E-0E36C4A28A81}" srcOrd="0" destOrd="0" presId="urn:microsoft.com/office/officeart/2005/8/layout/arrow5"/>
    <dgm:cxn modelId="{FD399957-2D6A-49DA-BA0F-CDDF638C9513}" type="presParOf" srcId="{350844AA-65FD-4087-B5DD-04BE3CD89DFF}" destId="{53EF76C9-2BE5-45C6-AB3F-CECD4D5BCE63}" srcOrd="1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B2AAC-AD69-4CC5-8E08-7D37F13483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3CB2D-F410-4C42-9484-29842A656F26}">
      <dgm:prSet phldrT="[Текст]"/>
      <dgm:spPr/>
      <dgm:t>
        <a:bodyPr/>
        <a:lstStyle/>
        <a:p>
          <a:pPr rtl="0"/>
          <a:r>
            <a:rPr lang="ru-RU" dirty="0" smtClean="0"/>
            <a:t>воспитывать интерес у младших дошкольников к физическим упражнениям;</a:t>
          </a:r>
          <a:endParaRPr lang="ru-RU" dirty="0"/>
        </a:p>
      </dgm:t>
    </dgm:pt>
    <dgm:pt modelId="{579AAF53-2452-48CB-9934-F61E085ED7B4}" type="parTrans" cxnId="{42D0B027-AC09-4D0F-ABFD-1B015AFE5FE8}">
      <dgm:prSet/>
      <dgm:spPr/>
      <dgm:t>
        <a:bodyPr/>
        <a:lstStyle/>
        <a:p>
          <a:endParaRPr lang="ru-RU"/>
        </a:p>
      </dgm:t>
    </dgm:pt>
    <dgm:pt modelId="{16E38BF9-1F06-4F88-8EF9-9C24B320140D}" type="sibTrans" cxnId="{42D0B027-AC09-4D0F-ABFD-1B015AFE5FE8}">
      <dgm:prSet/>
      <dgm:spPr/>
      <dgm:t>
        <a:bodyPr/>
        <a:lstStyle/>
        <a:p>
          <a:endParaRPr lang="ru-RU"/>
        </a:p>
      </dgm:t>
    </dgm:pt>
    <dgm:pt modelId="{39EF5CDB-5B19-4D21-9885-D746E2974098}">
      <dgm:prSet phldrT="[Текст]"/>
      <dgm:spPr/>
      <dgm:t>
        <a:bodyPr/>
        <a:lstStyle/>
        <a:p>
          <a:r>
            <a:rPr lang="ru-RU" dirty="0" smtClean="0"/>
            <a:t>приобщать детей к здоровому образу жизни через </a:t>
          </a:r>
          <a:r>
            <a:rPr lang="ru-RU" dirty="0" err="1" smtClean="0"/>
            <a:t>удовле</a:t>
          </a:r>
          <a:r>
            <a:rPr lang="ru-RU" dirty="0" smtClean="0"/>
            <a:t>творение их естественных потребностей в движении, познании и общении;</a:t>
          </a:r>
          <a:endParaRPr lang="ru-RU" dirty="0"/>
        </a:p>
      </dgm:t>
    </dgm:pt>
    <dgm:pt modelId="{63C59F51-25D3-4DFA-8B39-7E585E0E147B}" type="parTrans" cxnId="{C317D1F5-1B42-4287-901C-DEA86B3C39BF}">
      <dgm:prSet/>
      <dgm:spPr/>
      <dgm:t>
        <a:bodyPr/>
        <a:lstStyle/>
        <a:p>
          <a:endParaRPr lang="ru-RU"/>
        </a:p>
      </dgm:t>
    </dgm:pt>
    <dgm:pt modelId="{CDE16204-FAD7-4910-BCBE-B06E73AFE401}" type="sibTrans" cxnId="{C317D1F5-1B42-4287-901C-DEA86B3C39BF}">
      <dgm:prSet/>
      <dgm:spPr/>
      <dgm:t>
        <a:bodyPr/>
        <a:lstStyle/>
        <a:p>
          <a:endParaRPr lang="ru-RU"/>
        </a:p>
      </dgm:t>
    </dgm:pt>
    <dgm:pt modelId="{B7DE8896-E044-4E0B-B550-A56108A4BE54}">
      <dgm:prSet phldrT="[Текст]"/>
      <dgm:spPr/>
      <dgm:t>
        <a:bodyPr/>
        <a:lstStyle/>
        <a:p>
          <a:r>
            <a:rPr lang="ru-RU" dirty="0" smtClean="0"/>
            <a:t>формировать активную позицию взрослых в воспитании здорового ребёнка, способствовать повышению педагогической грамотности в вопросах физического воспитания.</a:t>
          </a:r>
          <a:endParaRPr lang="ru-RU" dirty="0"/>
        </a:p>
      </dgm:t>
    </dgm:pt>
    <dgm:pt modelId="{CE6E36F0-2B3D-491A-B522-AEB2FED5C88E}" type="parTrans" cxnId="{D3D68B35-F3B4-4115-BD86-E0C3F082BA8A}">
      <dgm:prSet/>
      <dgm:spPr/>
      <dgm:t>
        <a:bodyPr/>
        <a:lstStyle/>
        <a:p>
          <a:endParaRPr lang="ru-RU"/>
        </a:p>
      </dgm:t>
    </dgm:pt>
    <dgm:pt modelId="{EE870222-3BD5-42DC-BC8F-D70A272B8CE5}" type="sibTrans" cxnId="{D3D68B35-F3B4-4115-BD86-E0C3F082BA8A}">
      <dgm:prSet/>
      <dgm:spPr/>
      <dgm:t>
        <a:bodyPr/>
        <a:lstStyle/>
        <a:p>
          <a:endParaRPr lang="ru-RU"/>
        </a:p>
      </dgm:t>
    </dgm:pt>
    <dgm:pt modelId="{BF636C51-38B0-45CD-B063-A912F49859EE}">
      <dgm:prSet phldrT="[Текст]"/>
      <dgm:spPr/>
      <dgm:t>
        <a:bodyPr/>
        <a:lstStyle/>
        <a:p>
          <a:r>
            <a:rPr lang="ru-RU" dirty="0" smtClean="0"/>
            <a:t>развивать разнообразные виды движений, активность и творчество детей в процессе двигательной деятельности;</a:t>
          </a:r>
          <a:endParaRPr lang="ru-RU" dirty="0"/>
        </a:p>
      </dgm:t>
    </dgm:pt>
    <dgm:pt modelId="{5350E6B3-551F-4D1D-B884-05DC76453FAE}" type="sibTrans" cxnId="{EC179A85-9749-415F-B18D-55E1829B1F27}">
      <dgm:prSet/>
      <dgm:spPr/>
      <dgm:t>
        <a:bodyPr/>
        <a:lstStyle/>
        <a:p>
          <a:endParaRPr lang="ru-RU"/>
        </a:p>
      </dgm:t>
    </dgm:pt>
    <dgm:pt modelId="{A505E956-44E6-40B3-9C5D-EC36B49A5D7D}" type="parTrans" cxnId="{EC179A85-9749-415F-B18D-55E1829B1F27}">
      <dgm:prSet/>
      <dgm:spPr/>
      <dgm:t>
        <a:bodyPr/>
        <a:lstStyle/>
        <a:p>
          <a:endParaRPr lang="ru-RU"/>
        </a:p>
      </dgm:t>
    </dgm:pt>
    <dgm:pt modelId="{FBBB1C65-F61B-404E-90EF-EC0AF8F5A629}" type="pres">
      <dgm:prSet presAssocID="{C5DB2AAC-AD69-4CC5-8E08-7D37F13483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192A6-85BB-450E-8B1F-73F8E5D57F51}" type="pres">
      <dgm:prSet presAssocID="{B363CB2D-F410-4C42-9484-29842A656F2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2FF63-5DD5-4769-81EE-7F6C630D37FC}" type="pres">
      <dgm:prSet presAssocID="{16E38BF9-1F06-4F88-8EF9-9C24B320140D}" presName="spacer" presStyleCnt="0"/>
      <dgm:spPr/>
    </dgm:pt>
    <dgm:pt modelId="{4F1892B8-66F2-4F68-8E01-0FFBB25C9B38}" type="pres">
      <dgm:prSet presAssocID="{BF636C51-38B0-45CD-B063-A912F49859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ED845-647E-4851-9540-2D03AC9BA5C2}" type="pres">
      <dgm:prSet presAssocID="{5350E6B3-551F-4D1D-B884-05DC76453FAE}" presName="spacer" presStyleCnt="0"/>
      <dgm:spPr/>
    </dgm:pt>
    <dgm:pt modelId="{E5A248CF-DC24-4B84-AF65-B312896F30DA}" type="pres">
      <dgm:prSet presAssocID="{39EF5CDB-5B19-4D21-9885-D746E29740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C89F-06BB-4182-892A-2DC0622F7EBA}" type="pres">
      <dgm:prSet presAssocID="{CDE16204-FAD7-4910-BCBE-B06E73AFE401}" presName="spacer" presStyleCnt="0"/>
      <dgm:spPr/>
    </dgm:pt>
    <dgm:pt modelId="{328B593B-932A-4E26-BBEA-3502E66ECB0B}" type="pres">
      <dgm:prSet presAssocID="{B7DE8896-E044-4E0B-B550-A56108A4BE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2EEFA-E1BA-4A62-8BA9-D6C877A14718}" type="presOf" srcId="{39EF5CDB-5B19-4D21-9885-D746E2974098}" destId="{E5A248CF-DC24-4B84-AF65-B312896F30DA}" srcOrd="0" destOrd="0" presId="urn:microsoft.com/office/officeart/2005/8/layout/vList2"/>
    <dgm:cxn modelId="{8489E28E-BF2B-4638-B836-FEF5E4808A44}" type="presOf" srcId="{BF636C51-38B0-45CD-B063-A912F49859EE}" destId="{4F1892B8-66F2-4F68-8E01-0FFBB25C9B38}" srcOrd="0" destOrd="0" presId="urn:microsoft.com/office/officeart/2005/8/layout/vList2"/>
    <dgm:cxn modelId="{42D0B027-AC09-4D0F-ABFD-1B015AFE5FE8}" srcId="{C5DB2AAC-AD69-4CC5-8E08-7D37F1348350}" destId="{B363CB2D-F410-4C42-9484-29842A656F26}" srcOrd="0" destOrd="0" parTransId="{579AAF53-2452-48CB-9934-F61E085ED7B4}" sibTransId="{16E38BF9-1F06-4F88-8EF9-9C24B320140D}"/>
    <dgm:cxn modelId="{54F5F364-FA55-47C6-8969-3A213D70A597}" type="presOf" srcId="{C5DB2AAC-AD69-4CC5-8E08-7D37F1348350}" destId="{FBBB1C65-F61B-404E-90EF-EC0AF8F5A629}" srcOrd="0" destOrd="0" presId="urn:microsoft.com/office/officeart/2005/8/layout/vList2"/>
    <dgm:cxn modelId="{C317D1F5-1B42-4287-901C-DEA86B3C39BF}" srcId="{C5DB2AAC-AD69-4CC5-8E08-7D37F1348350}" destId="{39EF5CDB-5B19-4D21-9885-D746E2974098}" srcOrd="2" destOrd="0" parTransId="{63C59F51-25D3-4DFA-8B39-7E585E0E147B}" sibTransId="{CDE16204-FAD7-4910-BCBE-B06E73AFE401}"/>
    <dgm:cxn modelId="{D3D68B35-F3B4-4115-BD86-E0C3F082BA8A}" srcId="{C5DB2AAC-AD69-4CC5-8E08-7D37F1348350}" destId="{B7DE8896-E044-4E0B-B550-A56108A4BE54}" srcOrd="3" destOrd="0" parTransId="{CE6E36F0-2B3D-491A-B522-AEB2FED5C88E}" sibTransId="{EE870222-3BD5-42DC-BC8F-D70A272B8CE5}"/>
    <dgm:cxn modelId="{EC179A85-9749-415F-B18D-55E1829B1F27}" srcId="{C5DB2AAC-AD69-4CC5-8E08-7D37F1348350}" destId="{BF636C51-38B0-45CD-B063-A912F49859EE}" srcOrd="1" destOrd="0" parTransId="{A505E956-44E6-40B3-9C5D-EC36B49A5D7D}" sibTransId="{5350E6B3-551F-4D1D-B884-05DC76453FAE}"/>
    <dgm:cxn modelId="{16E4438E-1E65-44EB-9F12-62438D4F273F}" type="presOf" srcId="{B363CB2D-F410-4C42-9484-29842A656F26}" destId="{941192A6-85BB-450E-8B1F-73F8E5D57F51}" srcOrd="0" destOrd="0" presId="urn:microsoft.com/office/officeart/2005/8/layout/vList2"/>
    <dgm:cxn modelId="{3D7B6574-A08B-469C-83B7-69C9727B7219}" type="presOf" srcId="{B7DE8896-E044-4E0B-B550-A56108A4BE54}" destId="{328B593B-932A-4E26-BBEA-3502E66ECB0B}" srcOrd="0" destOrd="0" presId="urn:microsoft.com/office/officeart/2005/8/layout/vList2"/>
    <dgm:cxn modelId="{0F23C338-9B3E-4ED2-BD0D-2021E808E66F}" type="presParOf" srcId="{FBBB1C65-F61B-404E-90EF-EC0AF8F5A629}" destId="{941192A6-85BB-450E-8B1F-73F8E5D57F51}" srcOrd="0" destOrd="0" presId="urn:microsoft.com/office/officeart/2005/8/layout/vList2"/>
    <dgm:cxn modelId="{8DB308B6-2ED5-4DA7-AB8A-F129E28B114E}" type="presParOf" srcId="{FBBB1C65-F61B-404E-90EF-EC0AF8F5A629}" destId="{91F2FF63-5DD5-4769-81EE-7F6C630D37FC}" srcOrd="1" destOrd="0" presId="urn:microsoft.com/office/officeart/2005/8/layout/vList2"/>
    <dgm:cxn modelId="{BF13A92C-D198-45E6-8015-E0EEE32D6490}" type="presParOf" srcId="{FBBB1C65-F61B-404E-90EF-EC0AF8F5A629}" destId="{4F1892B8-66F2-4F68-8E01-0FFBB25C9B38}" srcOrd="2" destOrd="0" presId="urn:microsoft.com/office/officeart/2005/8/layout/vList2"/>
    <dgm:cxn modelId="{D6101FD5-22AC-4B96-8CDB-2248350D7DF4}" type="presParOf" srcId="{FBBB1C65-F61B-404E-90EF-EC0AF8F5A629}" destId="{135ED845-647E-4851-9540-2D03AC9BA5C2}" srcOrd="3" destOrd="0" presId="urn:microsoft.com/office/officeart/2005/8/layout/vList2"/>
    <dgm:cxn modelId="{9EDB4278-BE81-4B4B-B0F4-0C4B16A8092F}" type="presParOf" srcId="{FBBB1C65-F61B-404E-90EF-EC0AF8F5A629}" destId="{E5A248CF-DC24-4B84-AF65-B312896F30DA}" srcOrd="4" destOrd="0" presId="urn:microsoft.com/office/officeart/2005/8/layout/vList2"/>
    <dgm:cxn modelId="{2DA7B1BE-2DAB-4F71-BB46-3D329140D68E}" type="presParOf" srcId="{FBBB1C65-F61B-404E-90EF-EC0AF8F5A629}" destId="{8441C89F-06BB-4182-892A-2DC0622F7EBA}" srcOrd="5" destOrd="0" presId="urn:microsoft.com/office/officeart/2005/8/layout/vList2"/>
    <dgm:cxn modelId="{12CF9BAB-B7F3-42B6-8C7B-6C9B60D2AE1C}" type="presParOf" srcId="{FBBB1C65-F61B-404E-90EF-EC0AF8F5A629}" destId="{328B593B-932A-4E26-BBEA-3502E66ECB0B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760621-D35A-4F9C-8008-8DF9ABFEFF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A1CCF3-14FB-46DF-8361-69BFDFDB62A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Будут расширены условия для развития и совершенствования основных видов движений, для самостоятельной двигательной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2E03B1-F301-4297-B1F2-37C864E49A1A}" type="parTrans" cxnId="{DF981FBD-BD21-4161-84D2-F924800DE0DA}">
      <dgm:prSet/>
      <dgm:spPr/>
      <dgm:t>
        <a:bodyPr/>
        <a:lstStyle/>
        <a:p>
          <a:endParaRPr lang="ru-RU"/>
        </a:p>
      </dgm:t>
    </dgm:pt>
    <dgm:pt modelId="{3409D291-BD55-4DB5-A283-B91977D0F5A3}" type="sibTrans" cxnId="{DF981FBD-BD21-4161-84D2-F924800DE0DA}">
      <dgm:prSet/>
      <dgm:spPr/>
      <dgm:t>
        <a:bodyPr/>
        <a:lstStyle/>
        <a:p>
          <a:endParaRPr lang="ru-RU"/>
        </a:p>
      </dgm:t>
    </dgm:pt>
    <dgm:pt modelId="{9A2A15A6-7910-4970-BA82-87EDFBD5A1D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Увеличится интерес детей к процессу двигательной деятельности и активное их участие в ней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EA9C3C2-229F-4FE8-A476-BA392B7C1943}" type="parTrans" cxnId="{28983898-DF62-40C5-9DF1-5EFFD728AE55}">
      <dgm:prSet/>
      <dgm:spPr/>
      <dgm:t>
        <a:bodyPr/>
        <a:lstStyle/>
        <a:p>
          <a:endParaRPr lang="ru-RU"/>
        </a:p>
      </dgm:t>
    </dgm:pt>
    <dgm:pt modelId="{7822066E-B9E6-4F8A-B6BB-B9988D682F02}" type="sibTrans" cxnId="{28983898-DF62-40C5-9DF1-5EFFD728AE55}">
      <dgm:prSet/>
      <dgm:spPr/>
      <dgm:t>
        <a:bodyPr/>
        <a:lstStyle/>
        <a:p>
          <a:endParaRPr lang="ru-RU"/>
        </a:p>
      </dgm:t>
    </dgm:pt>
    <dgm:pt modelId="{1318297E-F487-4A96-87E2-1927DD6C9F1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Пополнятся знания родителей о физической культуре и здоровье ребёнка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468B99C-2A24-4A29-B452-AFD19241FE08}" type="parTrans" cxnId="{BB029C31-3535-4084-A1A3-9DA09C3079B6}">
      <dgm:prSet/>
      <dgm:spPr/>
      <dgm:t>
        <a:bodyPr/>
        <a:lstStyle/>
        <a:p>
          <a:endParaRPr lang="ru-RU"/>
        </a:p>
      </dgm:t>
    </dgm:pt>
    <dgm:pt modelId="{E2FDFF12-0815-4899-843D-23CB5DE273F4}" type="sibTrans" cxnId="{BB029C31-3535-4084-A1A3-9DA09C3079B6}">
      <dgm:prSet/>
      <dgm:spPr/>
      <dgm:t>
        <a:bodyPr/>
        <a:lstStyle/>
        <a:p>
          <a:endParaRPr lang="ru-RU"/>
        </a:p>
      </dgm:t>
    </dgm:pt>
    <dgm:pt modelId="{44241942-ECB6-4B53-9FB8-82C49EDF24F2}" type="pres">
      <dgm:prSet presAssocID="{75760621-D35A-4F9C-8008-8DF9ABFEFF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EFC50-2ACA-4F0B-8105-FDDE7DC97E09}" type="pres">
      <dgm:prSet presAssocID="{69A1CCF3-14FB-46DF-8361-69BFDFDB62AA}" presName="parentLin" presStyleCnt="0"/>
      <dgm:spPr/>
    </dgm:pt>
    <dgm:pt modelId="{B1DCE399-9EC4-438E-8813-7B3611846046}" type="pres">
      <dgm:prSet presAssocID="{69A1CCF3-14FB-46DF-8361-69BFDFDB62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E03CB5-1C6A-4D05-AE08-FB6FAE0C4864}" type="pres">
      <dgm:prSet presAssocID="{69A1CCF3-14FB-46DF-8361-69BFDFDB62AA}" presName="parentText" presStyleLbl="node1" presStyleIdx="0" presStyleCnt="3" custScaleY="128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D16A7-626C-40CD-9CB7-BCADF28F7EE3}" type="pres">
      <dgm:prSet presAssocID="{69A1CCF3-14FB-46DF-8361-69BFDFDB62AA}" presName="negativeSpace" presStyleCnt="0"/>
      <dgm:spPr/>
    </dgm:pt>
    <dgm:pt modelId="{1F0F2C3B-1EF3-4DCB-ADF8-B964E5B9320F}" type="pres">
      <dgm:prSet presAssocID="{69A1CCF3-14FB-46DF-8361-69BFDFDB62AA}" presName="childText" presStyleLbl="conFgAcc1" presStyleIdx="0" presStyleCnt="3">
        <dgm:presLayoutVars>
          <dgm:bulletEnabled val="1"/>
        </dgm:presLayoutVars>
      </dgm:prSet>
      <dgm:spPr/>
    </dgm:pt>
    <dgm:pt modelId="{42E70D0F-E049-4A67-B16D-AF40C92EE59A}" type="pres">
      <dgm:prSet presAssocID="{3409D291-BD55-4DB5-A283-B91977D0F5A3}" presName="spaceBetweenRectangles" presStyleCnt="0"/>
      <dgm:spPr/>
    </dgm:pt>
    <dgm:pt modelId="{71AFBAFA-558D-4EBF-A484-4DA1F54D7415}" type="pres">
      <dgm:prSet presAssocID="{9A2A15A6-7910-4970-BA82-87EDFBD5A1DA}" presName="parentLin" presStyleCnt="0"/>
      <dgm:spPr/>
    </dgm:pt>
    <dgm:pt modelId="{B382ACF7-279C-4499-977E-1E887BAFC67D}" type="pres">
      <dgm:prSet presAssocID="{9A2A15A6-7910-4970-BA82-87EDFBD5A1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B4EAE7-D948-47FE-BCA9-52910AFD9B13}" type="pres">
      <dgm:prSet presAssocID="{9A2A15A6-7910-4970-BA82-87EDFBD5A1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0D4BE-6E5B-464B-839E-F953F357566B}" type="pres">
      <dgm:prSet presAssocID="{9A2A15A6-7910-4970-BA82-87EDFBD5A1DA}" presName="negativeSpace" presStyleCnt="0"/>
      <dgm:spPr/>
    </dgm:pt>
    <dgm:pt modelId="{24225B5B-D1C3-467D-AEEB-EA413673EC41}" type="pres">
      <dgm:prSet presAssocID="{9A2A15A6-7910-4970-BA82-87EDFBD5A1DA}" presName="childText" presStyleLbl="conFgAcc1" presStyleIdx="1" presStyleCnt="3">
        <dgm:presLayoutVars>
          <dgm:bulletEnabled val="1"/>
        </dgm:presLayoutVars>
      </dgm:prSet>
      <dgm:spPr/>
    </dgm:pt>
    <dgm:pt modelId="{CA3604C5-0CCF-41F9-B22E-C0C4485BBF53}" type="pres">
      <dgm:prSet presAssocID="{7822066E-B9E6-4F8A-B6BB-B9988D682F02}" presName="spaceBetweenRectangles" presStyleCnt="0"/>
      <dgm:spPr/>
    </dgm:pt>
    <dgm:pt modelId="{FC4013F7-7CAF-410D-93A8-150D03E95B8A}" type="pres">
      <dgm:prSet presAssocID="{1318297E-F487-4A96-87E2-1927DD6C9F19}" presName="parentLin" presStyleCnt="0"/>
      <dgm:spPr/>
    </dgm:pt>
    <dgm:pt modelId="{EF058BCD-BD5B-45F0-A185-25C3BA040AD6}" type="pres">
      <dgm:prSet presAssocID="{1318297E-F487-4A96-87E2-1927DD6C9F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2A9DB62-7DBF-492E-9CDC-CD44841C3C06}" type="pres">
      <dgm:prSet presAssocID="{1318297E-F487-4A96-87E2-1927DD6C9F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74010-B2EE-4E64-8150-BB41A6F4B6DE}" type="pres">
      <dgm:prSet presAssocID="{1318297E-F487-4A96-87E2-1927DD6C9F19}" presName="negativeSpace" presStyleCnt="0"/>
      <dgm:spPr/>
    </dgm:pt>
    <dgm:pt modelId="{311566FF-2534-498A-9984-0AFF5E6E0410}" type="pres">
      <dgm:prSet presAssocID="{1318297E-F487-4A96-87E2-1927DD6C9F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76AB18-3CBA-4EE3-8FE2-67A451D93AD9}" type="presOf" srcId="{1318297E-F487-4A96-87E2-1927DD6C9F19}" destId="{EF058BCD-BD5B-45F0-A185-25C3BA040AD6}" srcOrd="0" destOrd="0" presId="urn:microsoft.com/office/officeart/2005/8/layout/list1"/>
    <dgm:cxn modelId="{BB029C31-3535-4084-A1A3-9DA09C3079B6}" srcId="{75760621-D35A-4F9C-8008-8DF9ABFEFFA2}" destId="{1318297E-F487-4A96-87E2-1927DD6C9F19}" srcOrd="2" destOrd="0" parTransId="{7468B99C-2A24-4A29-B452-AFD19241FE08}" sibTransId="{E2FDFF12-0815-4899-843D-23CB5DE273F4}"/>
    <dgm:cxn modelId="{5AFC2A0A-5B2F-49CF-9FE1-B5191F13797C}" type="presOf" srcId="{9A2A15A6-7910-4970-BA82-87EDFBD5A1DA}" destId="{EBB4EAE7-D948-47FE-BCA9-52910AFD9B13}" srcOrd="1" destOrd="0" presId="urn:microsoft.com/office/officeart/2005/8/layout/list1"/>
    <dgm:cxn modelId="{FC8F69BE-E898-46B2-8FDE-D894C3218245}" type="presOf" srcId="{69A1CCF3-14FB-46DF-8361-69BFDFDB62AA}" destId="{B1DCE399-9EC4-438E-8813-7B3611846046}" srcOrd="0" destOrd="0" presId="urn:microsoft.com/office/officeart/2005/8/layout/list1"/>
    <dgm:cxn modelId="{50BDEAAA-CB2C-4CC7-A899-928295D5FB68}" type="presOf" srcId="{1318297E-F487-4A96-87E2-1927DD6C9F19}" destId="{B2A9DB62-7DBF-492E-9CDC-CD44841C3C06}" srcOrd="1" destOrd="0" presId="urn:microsoft.com/office/officeart/2005/8/layout/list1"/>
    <dgm:cxn modelId="{1DF549ED-0C0E-499A-92CD-006C76B77D1F}" type="presOf" srcId="{75760621-D35A-4F9C-8008-8DF9ABFEFFA2}" destId="{44241942-ECB6-4B53-9FB8-82C49EDF24F2}" srcOrd="0" destOrd="0" presId="urn:microsoft.com/office/officeart/2005/8/layout/list1"/>
    <dgm:cxn modelId="{28983898-DF62-40C5-9DF1-5EFFD728AE55}" srcId="{75760621-D35A-4F9C-8008-8DF9ABFEFFA2}" destId="{9A2A15A6-7910-4970-BA82-87EDFBD5A1DA}" srcOrd="1" destOrd="0" parTransId="{BEA9C3C2-229F-4FE8-A476-BA392B7C1943}" sibTransId="{7822066E-B9E6-4F8A-B6BB-B9988D682F02}"/>
    <dgm:cxn modelId="{F9CC562E-6579-49F7-A03E-16EF60D6F3BD}" type="presOf" srcId="{9A2A15A6-7910-4970-BA82-87EDFBD5A1DA}" destId="{B382ACF7-279C-4499-977E-1E887BAFC67D}" srcOrd="0" destOrd="0" presId="urn:microsoft.com/office/officeart/2005/8/layout/list1"/>
    <dgm:cxn modelId="{59FD22EE-EA5D-4F2E-87BB-023041474AD4}" type="presOf" srcId="{69A1CCF3-14FB-46DF-8361-69BFDFDB62AA}" destId="{FAE03CB5-1C6A-4D05-AE08-FB6FAE0C4864}" srcOrd="1" destOrd="0" presId="urn:microsoft.com/office/officeart/2005/8/layout/list1"/>
    <dgm:cxn modelId="{DF981FBD-BD21-4161-84D2-F924800DE0DA}" srcId="{75760621-D35A-4F9C-8008-8DF9ABFEFFA2}" destId="{69A1CCF3-14FB-46DF-8361-69BFDFDB62AA}" srcOrd="0" destOrd="0" parTransId="{EC2E03B1-F301-4297-B1F2-37C864E49A1A}" sibTransId="{3409D291-BD55-4DB5-A283-B91977D0F5A3}"/>
    <dgm:cxn modelId="{1D73F78B-1D8B-4815-AE8B-FE3FA064042F}" type="presParOf" srcId="{44241942-ECB6-4B53-9FB8-82C49EDF24F2}" destId="{251EFC50-2ACA-4F0B-8105-FDDE7DC97E09}" srcOrd="0" destOrd="0" presId="urn:microsoft.com/office/officeart/2005/8/layout/list1"/>
    <dgm:cxn modelId="{D0A80104-A59D-4408-81B4-627473EC4B4A}" type="presParOf" srcId="{251EFC50-2ACA-4F0B-8105-FDDE7DC97E09}" destId="{B1DCE399-9EC4-438E-8813-7B3611846046}" srcOrd="0" destOrd="0" presId="urn:microsoft.com/office/officeart/2005/8/layout/list1"/>
    <dgm:cxn modelId="{E5F60D39-C79E-42F2-807F-96FEA0D20FC5}" type="presParOf" srcId="{251EFC50-2ACA-4F0B-8105-FDDE7DC97E09}" destId="{FAE03CB5-1C6A-4D05-AE08-FB6FAE0C4864}" srcOrd="1" destOrd="0" presId="urn:microsoft.com/office/officeart/2005/8/layout/list1"/>
    <dgm:cxn modelId="{5424F30F-4490-47A8-BBCB-90580F3FF230}" type="presParOf" srcId="{44241942-ECB6-4B53-9FB8-82C49EDF24F2}" destId="{C44D16A7-626C-40CD-9CB7-BCADF28F7EE3}" srcOrd="1" destOrd="0" presId="urn:microsoft.com/office/officeart/2005/8/layout/list1"/>
    <dgm:cxn modelId="{DB76D89F-4664-401F-8764-693676150FFF}" type="presParOf" srcId="{44241942-ECB6-4B53-9FB8-82C49EDF24F2}" destId="{1F0F2C3B-1EF3-4DCB-ADF8-B964E5B9320F}" srcOrd="2" destOrd="0" presId="urn:microsoft.com/office/officeart/2005/8/layout/list1"/>
    <dgm:cxn modelId="{5CC5DD59-7EB2-4A02-B224-7CA257301161}" type="presParOf" srcId="{44241942-ECB6-4B53-9FB8-82C49EDF24F2}" destId="{42E70D0F-E049-4A67-B16D-AF40C92EE59A}" srcOrd="3" destOrd="0" presId="urn:microsoft.com/office/officeart/2005/8/layout/list1"/>
    <dgm:cxn modelId="{A7B7B65E-A417-4780-AC5E-A894515128F4}" type="presParOf" srcId="{44241942-ECB6-4B53-9FB8-82C49EDF24F2}" destId="{71AFBAFA-558D-4EBF-A484-4DA1F54D7415}" srcOrd="4" destOrd="0" presId="urn:microsoft.com/office/officeart/2005/8/layout/list1"/>
    <dgm:cxn modelId="{3C99F625-77B3-4D60-BE45-F6AAD442E767}" type="presParOf" srcId="{71AFBAFA-558D-4EBF-A484-4DA1F54D7415}" destId="{B382ACF7-279C-4499-977E-1E887BAFC67D}" srcOrd="0" destOrd="0" presId="urn:microsoft.com/office/officeart/2005/8/layout/list1"/>
    <dgm:cxn modelId="{470B444C-E5F2-40DF-9D94-B02942649E60}" type="presParOf" srcId="{71AFBAFA-558D-4EBF-A484-4DA1F54D7415}" destId="{EBB4EAE7-D948-47FE-BCA9-52910AFD9B13}" srcOrd="1" destOrd="0" presId="urn:microsoft.com/office/officeart/2005/8/layout/list1"/>
    <dgm:cxn modelId="{9033E0BE-1D96-47DB-91A3-EE519FA35860}" type="presParOf" srcId="{44241942-ECB6-4B53-9FB8-82C49EDF24F2}" destId="{FD30D4BE-6E5B-464B-839E-F953F357566B}" srcOrd="5" destOrd="0" presId="urn:microsoft.com/office/officeart/2005/8/layout/list1"/>
    <dgm:cxn modelId="{E858C6E7-5CF4-4189-B8CC-8DA0AFE7BEBA}" type="presParOf" srcId="{44241942-ECB6-4B53-9FB8-82C49EDF24F2}" destId="{24225B5B-D1C3-467D-AEEB-EA413673EC41}" srcOrd="6" destOrd="0" presId="urn:microsoft.com/office/officeart/2005/8/layout/list1"/>
    <dgm:cxn modelId="{BB21BAC6-90A1-4B0F-A069-FFD1AAC01E33}" type="presParOf" srcId="{44241942-ECB6-4B53-9FB8-82C49EDF24F2}" destId="{CA3604C5-0CCF-41F9-B22E-C0C4485BBF53}" srcOrd="7" destOrd="0" presId="urn:microsoft.com/office/officeart/2005/8/layout/list1"/>
    <dgm:cxn modelId="{03D97773-4659-4232-A37A-50D66220B3BF}" type="presParOf" srcId="{44241942-ECB6-4B53-9FB8-82C49EDF24F2}" destId="{FC4013F7-7CAF-410D-93A8-150D03E95B8A}" srcOrd="8" destOrd="0" presId="urn:microsoft.com/office/officeart/2005/8/layout/list1"/>
    <dgm:cxn modelId="{2221C806-7136-4517-9393-3938F0EC6A4A}" type="presParOf" srcId="{FC4013F7-7CAF-410D-93A8-150D03E95B8A}" destId="{EF058BCD-BD5B-45F0-A185-25C3BA040AD6}" srcOrd="0" destOrd="0" presId="urn:microsoft.com/office/officeart/2005/8/layout/list1"/>
    <dgm:cxn modelId="{727B8138-2280-4E05-B274-F9E3C754BEAA}" type="presParOf" srcId="{FC4013F7-7CAF-410D-93A8-150D03E95B8A}" destId="{B2A9DB62-7DBF-492E-9CDC-CD44841C3C06}" srcOrd="1" destOrd="0" presId="urn:microsoft.com/office/officeart/2005/8/layout/list1"/>
    <dgm:cxn modelId="{3535D9A8-8CDF-4907-B297-5F94EECF109C}" type="presParOf" srcId="{44241942-ECB6-4B53-9FB8-82C49EDF24F2}" destId="{91974010-B2EE-4E64-8150-BB41A6F4B6DE}" srcOrd="9" destOrd="0" presId="urn:microsoft.com/office/officeart/2005/8/layout/list1"/>
    <dgm:cxn modelId="{50431E79-AB32-4717-9FB9-3E4D2BFA1B12}" type="presParOf" srcId="{44241942-ECB6-4B53-9FB8-82C49EDF24F2}" destId="{311566FF-2534-498A-9984-0AFF5E6E0410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D98C6-2710-4E50-AA02-7110E8F47682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B0D10-BF92-4728-BF8A-6F5BFF711512}">
      <dgm:prSet phldrT="[Текст]" custT="1"/>
      <dgm:spPr/>
      <dgm:t>
        <a:bodyPr/>
        <a:lstStyle/>
        <a:p>
          <a:r>
            <a:rPr lang="ru-RU" sz="4000" b="1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Воспитатель </a:t>
          </a:r>
          <a:endParaRPr lang="ru-RU" sz="4000" b="1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Georgia" pitchFamily="18" charset="0"/>
          </a:endParaRPr>
        </a:p>
      </dgm:t>
    </dgm:pt>
    <dgm:pt modelId="{2BEA1DD1-A377-4950-9247-5CD0B55C4F7B}" type="parTrans" cxnId="{FD5DB247-9F79-4A7C-88AF-EBE9BDF2160E}">
      <dgm:prSet/>
      <dgm:spPr/>
      <dgm:t>
        <a:bodyPr/>
        <a:lstStyle/>
        <a:p>
          <a:endParaRPr lang="ru-RU"/>
        </a:p>
      </dgm:t>
    </dgm:pt>
    <dgm:pt modelId="{4ADA7D44-B374-4DBF-AB37-9D03A55213F3}" type="sibTrans" cxnId="{FD5DB247-9F79-4A7C-88AF-EBE9BDF2160E}">
      <dgm:prSet/>
      <dgm:spPr/>
      <dgm:t>
        <a:bodyPr/>
        <a:lstStyle/>
        <a:p>
          <a:endParaRPr lang="ru-RU"/>
        </a:p>
      </dgm:t>
    </dgm:pt>
    <dgm:pt modelId="{5AC4C750-8DC9-4669-B4D4-98BEC3C3A93B}">
      <dgm:prSet phldrT="[Текст]" custT="1"/>
      <dgm:spPr/>
      <dgm:t>
        <a:bodyPr/>
        <a:lstStyle/>
        <a:p>
          <a:r>
            <a:rPr lang="ru-RU" sz="4000" b="1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Родители</a:t>
          </a:r>
          <a:r>
            <a:rPr lang="ru-RU" sz="3100" b="1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endParaRPr lang="ru-RU" sz="3100" b="1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9215714-BB32-4A9B-A550-43EB1E65DEA4}" type="parTrans" cxnId="{EE9BD544-F34F-46F2-A2B6-796202FBDD3F}">
      <dgm:prSet/>
      <dgm:spPr/>
      <dgm:t>
        <a:bodyPr/>
        <a:lstStyle/>
        <a:p>
          <a:endParaRPr lang="ru-RU"/>
        </a:p>
      </dgm:t>
    </dgm:pt>
    <dgm:pt modelId="{B2D5AF62-7C4E-4BFF-86E3-FA73DD6F5890}" type="sibTrans" cxnId="{EE9BD544-F34F-46F2-A2B6-796202FBDD3F}">
      <dgm:prSet/>
      <dgm:spPr/>
      <dgm:t>
        <a:bodyPr/>
        <a:lstStyle/>
        <a:p>
          <a:endParaRPr lang="ru-RU"/>
        </a:p>
      </dgm:t>
    </dgm:pt>
    <dgm:pt modelId="{0EE2CFF0-36A6-4756-B929-F2AFFFAD5441}">
      <dgm:prSet phldrT="[Текст]" custT="1"/>
      <dgm:spPr/>
      <dgm:t>
        <a:bodyPr/>
        <a:lstStyle/>
        <a:p>
          <a:r>
            <a:rPr lang="ru-RU" sz="4000" b="1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rPr>
            <a:t>Дети</a:t>
          </a:r>
          <a:r>
            <a:rPr lang="ru-RU" sz="4000" b="1" smtClean="0">
              <a:latin typeface="Georgia" pitchFamily="18" charset="0"/>
            </a:rPr>
            <a:t> </a:t>
          </a:r>
          <a:endParaRPr lang="ru-RU" sz="4000" b="1" dirty="0">
            <a:latin typeface="Georgia" pitchFamily="18" charset="0"/>
          </a:endParaRPr>
        </a:p>
      </dgm:t>
    </dgm:pt>
    <dgm:pt modelId="{15177F1B-CCE1-415D-A911-8E2E4F399F41}" type="parTrans" cxnId="{3E53753F-54B6-4575-B4F6-E43838DE4B64}">
      <dgm:prSet/>
      <dgm:spPr/>
      <dgm:t>
        <a:bodyPr/>
        <a:lstStyle/>
        <a:p>
          <a:endParaRPr lang="ru-RU"/>
        </a:p>
      </dgm:t>
    </dgm:pt>
    <dgm:pt modelId="{A0B48014-F432-44F6-9ACA-FD94483C70AF}" type="sibTrans" cxnId="{3E53753F-54B6-4575-B4F6-E43838DE4B64}">
      <dgm:prSet/>
      <dgm:spPr/>
      <dgm:t>
        <a:bodyPr/>
        <a:lstStyle/>
        <a:p>
          <a:endParaRPr lang="ru-RU"/>
        </a:p>
      </dgm:t>
    </dgm:pt>
    <dgm:pt modelId="{60B4DDC8-E698-4364-9646-1E7ABC698C0A}" type="pres">
      <dgm:prSet presAssocID="{31BD98C6-2710-4E50-AA02-7110E8F476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26AA2-E7AD-46CD-A44D-D578C35A3E5C}" type="pres">
      <dgm:prSet presAssocID="{E9CB0D10-BF92-4728-BF8A-6F5BFF711512}" presName="node" presStyleLbl="node1" presStyleIdx="0" presStyleCnt="3" custScaleX="205291" custRadScaleRad="100041" custRadScaleInc="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F694F-CB44-4BEB-B8CD-C2430FDCFD48}" type="pres">
      <dgm:prSet presAssocID="{4ADA7D44-B374-4DBF-AB37-9D03A55213F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75933CA-3BAB-4691-A3EF-A13970D4D640}" type="pres">
      <dgm:prSet presAssocID="{4ADA7D44-B374-4DBF-AB37-9D03A55213F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C6C3CD8-D44F-4CB4-92D9-AC2EBD1DAFAE}" type="pres">
      <dgm:prSet presAssocID="{5AC4C750-8DC9-4669-B4D4-98BEC3C3A93B}" presName="node" presStyleLbl="node1" presStyleIdx="1" presStyleCnt="3" custScaleX="160357" custRadScaleRad="121341" custRadScaleInc="-1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3EDA-F24B-4916-A834-48E1A059BE54}" type="pres">
      <dgm:prSet presAssocID="{B2D5AF62-7C4E-4BFF-86E3-FA73DD6F589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075B0D2-142E-4C51-BF29-4F0B73760E73}" type="pres">
      <dgm:prSet presAssocID="{B2D5AF62-7C4E-4BFF-86E3-FA73DD6F589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C27552A-6FFF-42BD-8377-8494D9F04E71}" type="pres">
      <dgm:prSet presAssocID="{0EE2CFF0-36A6-4756-B929-F2AFFFAD5441}" presName="node" presStyleLbl="node1" presStyleIdx="2" presStyleCnt="3" custScaleX="148048" custRadScaleRad="120460" custRadScaleInc="12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08933-5B0C-4032-A722-856C7ABE4E5E}" type="pres">
      <dgm:prSet presAssocID="{A0B48014-F432-44F6-9ACA-FD94483C70A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29E1AE9-E876-42D2-BA9B-0978D025AFC0}" type="pres">
      <dgm:prSet presAssocID="{A0B48014-F432-44F6-9ACA-FD94483C70A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8BE647D-ABB3-4C1F-A9BC-3E6DDF64495B}" type="presOf" srcId="{5AC4C750-8DC9-4669-B4D4-98BEC3C3A93B}" destId="{9C6C3CD8-D44F-4CB4-92D9-AC2EBD1DAFAE}" srcOrd="0" destOrd="0" presId="urn:microsoft.com/office/officeart/2005/8/layout/cycle7"/>
    <dgm:cxn modelId="{E6542CC5-0E7F-457D-A2BA-572CF6F66B5D}" type="presOf" srcId="{E9CB0D10-BF92-4728-BF8A-6F5BFF711512}" destId="{42526AA2-E7AD-46CD-A44D-D578C35A3E5C}" srcOrd="0" destOrd="0" presId="urn:microsoft.com/office/officeart/2005/8/layout/cycle7"/>
    <dgm:cxn modelId="{3E53753F-54B6-4575-B4F6-E43838DE4B64}" srcId="{31BD98C6-2710-4E50-AA02-7110E8F47682}" destId="{0EE2CFF0-36A6-4756-B929-F2AFFFAD5441}" srcOrd="2" destOrd="0" parTransId="{15177F1B-CCE1-415D-A911-8E2E4F399F41}" sibTransId="{A0B48014-F432-44F6-9ACA-FD94483C70AF}"/>
    <dgm:cxn modelId="{37A7FD20-478C-42F7-87C7-99CE603E99A4}" type="presOf" srcId="{4ADA7D44-B374-4DBF-AB37-9D03A55213F3}" destId="{D75933CA-3BAB-4691-A3EF-A13970D4D640}" srcOrd="1" destOrd="0" presId="urn:microsoft.com/office/officeart/2005/8/layout/cycle7"/>
    <dgm:cxn modelId="{D40A4A5A-C3A7-4F36-820D-B9E755F68E83}" type="presOf" srcId="{0EE2CFF0-36A6-4756-B929-F2AFFFAD5441}" destId="{9C27552A-6FFF-42BD-8377-8494D9F04E71}" srcOrd="0" destOrd="0" presId="urn:microsoft.com/office/officeart/2005/8/layout/cycle7"/>
    <dgm:cxn modelId="{BC974C58-73AE-4B0D-A531-835646BC8359}" type="presOf" srcId="{A0B48014-F432-44F6-9ACA-FD94483C70AF}" destId="{B29E1AE9-E876-42D2-BA9B-0978D025AFC0}" srcOrd="1" destOrd="0" presId="urn:microsoft.com/office/officeart/2005/8/layout/cycle7"/>
    <dgm:cxn modelId="{493552D9-0E39-44C7-993D-58F1054C5090}" type="presOf" srcId="{4ADA7D44-B374-4DBF-AB37-9D03A55213F3}" destId="{FF6F694F-CB44-4BEB-B8CD-C2430FDCFD48}" srcOrd="0" destOrd="0" presId="urn:microsoft.com/office/officeart/2005/8/layout/cycle7"/>
    <dgm:cxn modelId="{FD5DB247-9F79-4A7C-88AF-EBE9BDF2160E}" srcId="{31BD98C6-2710-4E50-AA02-7110E8F47682}" destId="{E9CB0D10-BF92-4728-BF8A-6F5BFF711512}" srcOrd="0" destOrd="0" parTransId="{2BEA1DD1-A377-4950-9247-5CD0B55C4F7B}" sibTransId="{4ADA7D44-B374-4DBF-AB37-9D03A55213F3}"/>
    <dgm:cxn modelId="{AC33CF2B-0C6B-4FDB-8A4E-EBBFFACEF816}" type="presOf" srcId="{B2D5AF62-7C4E-4BFF-86E3-FA73DD6F5890}" destId="{C075B0D2-142E-4C51-BF29-4F0B73760E73}" srcOrd="1" destOrd="0" presId="urn:microsoft.com/office/officeart/2005/8/layout/cycle7"/>
    <dgm:cxn modelId="{EE9BD544-F34F-46F2-A2B6-796202FBDD3F}" srcId="{31BD98C6-2710-4E50-AA02-7110E8F47682}" destId="{5AC4C750-8DC9-4669-B4D4-98BEC3C3A93B}" srcOrd="1" destOrd="0" parTransId="{D9215714-BB32-4A9B-A550-43EB1E65DEA4}" sibTransId="{B2D5AF62-7C4E-4BFF-86E3-FA73DD6F5890}"/>
    <dgm:cxn modelId="{397A1FA5-83BB-4F6D-9587-0A34DB5906BA}" type="presOf" srcId="{A0B48014-F432-44F6-9ACA-FD94483C70AF}" destId="{63508933-5B0C-4032-A722-856C7ABE4E5E}" srcOrd="0" destOrd="0" presId="urn:microsoft.com/office/officeart/2005/8/layout/cycle7"/>
    <dgm:cxn modelId="{FFE98B90-30C7-411B-91D4-4C264BF31E16}" type="presOf" srcId="{31BD98C6-2710-4E50-AA02-7110E8F47682}" destId="{60B4DDC8-E698-4364-9646-1E7ABC698C0A}" srcOrd="0" destOrd="0" presId="urn:microsoft.com/office/officeart/2005/8/layout/cycle7"/>
    <dgm:cxn modelId="{CC97BC70-13C6-4E86-8B9E-0AAA69FF0361}" type="presOf" srcId="{B2D5AF62-7C4E-4BFF-86E3-FA73DD6F5890}" destId="{55253EDA-F24B-4916-A834-48E1A059BE54}" srcOrd="0" destOrd="0" presId="urn:microsoft.com/office/officeart/2005/8/layout/cycle7"/>
    <dgm:cxn modelId="{29E84F3C-E6FD-40B5-BCD8-402C2ABE8F70}" type="presParOf" srcId="{60B4DDC8-E698-4364-9646-1E7ABC698C0A}" destId="{42526AA2-E7AD-46CD-A44D-D578C35A3E5C}" srcOrd="0" destOrd="0" presId="urn:microsoft.com/office/officeart/2005/8/layout/cycle7"/>
    <dgm:cxn modelId="{93B57DCA-48C0-4479-BF18-EEF8E088D080}" type="presParOf" srcId="{60B4DDC8-E698-4364-9646-1E7ABC698C0A}" destId="{FF6F694F-CB44-4BEB-B8CD-C2430FDCFD48}" srcOrd="1" destOrd="0" presId="urn:microsoft.com/office/officeart/2005/8/layout/cycle7"/>
    <dgm:cxn modelId="{D7FF8E40-6457-4862-9ABE-785D08328550}" type="presParOf" srcId="{FF6F694F-CB44-4BEB-B8CD-C2430FDCFD48}" destId="{D75933CA-3BAB-4691-A3EF-A13970D4D640}" srcOrd="0" destOrd="0" presId="urn:microsoft.com/office/officeart/2005/8/layout/cycle7"/>
    <dgm:cxn modelId="{78676970-0840-4BD2-9EA9-60261DDDCBA6}" type="presParOf" srcId="{60B4DDC8-E698-4364-9646-1E7ABC698C0A}" destId="{9C6C3CD8-D44F-4CB4-92D9-AC2EBD1DAFAE}" srcOrd="2" destOrd="0" presId="urn:microsoft.com/office/officeart/2005/8/layout/cycle7"/>
    <dgm:cxn modelId="{91C627FF-44A9-4490-990E-9F00C1D5C42D}" type="presParOf" srcId="{60B4DDC8-E698-4364-9646-1E7ABC698C0A}" destId="{55253EDA-F24B-4916-A834-48E1A059BE54}" srcOrd="3" destOrd="0" presId="urn:microsoft.com/office/officeart/2005/8/layout/cycle7"/>
    <dgm:cxn modelId="{1319E70B-7DA9-4AF2-AF79-A4F90303CF8A}" type="presParOf" srcId="{55253EDA-F24B-4916-A834-48E1A059BE54}" destId="{C075B0D2-142E-4C51-BF29-4F0B73760E73}" srcOrd="0" destOrd="0" presId="urn:microsoft.com/office/officeart/2005/8/layout/cycle7"/>
    <dgm:cxn modelId="{B2B261FB-B32C-40F3-815A-832E545A9C0D}" type="presParOf" srcId="{60B4DDC8-E698-4364-9646-1E7ABC698C0A}" destId="{9C27552A-6FFF-42BD-8377-8494D9F04E71}" srcOrd="4" destOrd="0" presId="urn:microsoft.com/office/officeart/2005/8/layout/cycle7"/>
    <dgm:cxn modelId="{9F4FD4D1-F454-45B0-AD06-2D0B8D852FB9}" type="presParOf" srcId="{60B4DDC8-E698-4364-9646-1E7ABC698C0A}" destId="{63508933-5B0C-4032-A722-856C7ABE4E5E}" srcOrd="5" destOrd="0" presId="urn:microsoft.com/office/officeart/2005/8/layout/cycle7"/>
    <dgm:cxn modelId="{9B01A5FD-473B-4CA6-B4C4-124DBC1C74A2}" type="presParOf" srcId="{63508933-5B0C-4032-A722-856C7ABE4E5E}" destId="{B29E1AE9-E876-42D2-BA9B-0978D025AFC0}" srcOrd="0" destOrd="0" presId="urn:microsoft.com/office/officeart/2005/8/layout/cycle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B788D4-6D45-4902-8335-64B1AAD22BB2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EE41D-C88F-43B9-A4A9-54164397309F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rPr>
            <a:t>Совместная деятельность воспитателя и родителей</a:t>
          </a:r>
          <a:endParaRPr lang="ru-RU" sz="1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Georgia" pitchFamily="18" charset="0"/>
          </a:endParaRPr>
        </a:p>
      </dgm:t>
    </dgm:pt>
    <dgm:pt modelId="{DCEDC252-4D3A-4F6E-A977-5FBE7712AF96}" type="parTrans" cxnId="{B1138B3F-721A-4666-9F02-14B50A9802AF}">
      <dgm:prSet/>
      <dgm:spPr/>
      <dgm:t>
        <a:bodyPr/>
        <a:lstStyle/>
        <a:p>
          <a:endParaRPr lang="ru-RU"/>
        </a:p>
      </dgm:t>
    </dgm:pt>
    <dgm:pt modelId="{F84D9580-DE21-46F9-9F6A-2306ECDA9563}" type="sibTrans" cxnId="{B1138B3F-721A-4666-9F02-14B50A9802AF}">
      <dgm:prSet/>
      <dgm:spPr/>
      <dgm:t>
        <a:bodyPr/>
        <a:lstStyle/>
        <a:p>
          <a:endParaRPr lang="ru-RU"/>
        </a:p>
      </dgm:t>
    </dgm:pt>
    <dgm:pt modelId="{A5B0E433-FA85-423D-AB1C-29C0649DEEDE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Изготовление наглядной информации</a:t>
          </a:r>
          <a:endParaRPr lang="ru-RU" sz="1400" b="1" dirty="0">
            <a:latin typeface="Georgia" pitchFamily="18" charset="0"/>
          </a:endParaRPr>
        </a:p>
      </dgm:t>
    </dgm:pt>
    <dgm:pt modelId="{AB0CE29E-B080-4DC2-BB13-274C8058479C}" type="parTrans" cxnId="{9BD46511-A15C-47FC-A0F2-6005C4DB6AFC}">
      <dgm:prSet/>
      <dgm:spPr/>
      <dgm:t>
        <a:bodyPr/>
        <a:lstStyle/>
        <a:p>
          <a:endParaRPr lang="ru-RU"/>
        </a:p>
      </dgm:t>
    </dgm:pt>
    <dgm:pt modelId="{C087F465-454F-496C-850A-1C8194504997}" type="sibTrans" cxnId="{9BD46511-A15C-47FC-A0F2-6005C4DB6AFC}">
      <dgm:prSet/>
      <dgm:spPr/>
      <dgm:t>
        <a:bodyPr/>
        <a:lstStyle/>
        <a:p>
          <a:endParaRPr lang="ru-RU"/>
        </a:p>
      </dgm:t>
    </dgm:pt>
    <dgm:pt modelId="{E0A03BF3-22CF-4B53-AD98-500E750256EB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Индивидуальные беседы</a:t>
          </a:r>
          <a:endParaRPr lang="ru-RU" sz="1400" b="1" dirty="0">
            <a:latin typeface="Georgia" pitchFamily="18" charset="0"/>
          </a:endParaRPr>
        </a:p>
      </dgm:t>
    </dgm:pt>
    <dgm:pt modelId="{21ADED66-2D6C-4CF8-A5B7-A4523AA8542F}" type="parTrans" cxnId="{4848931D-B041-42E9-A693-F8458CF920EC}">
      <dgm:prSet/>
      <dgm:spPr/>
      <dgm:t>
        <a:bodyPr/>
        <a:lstStyle/>
        <a:p>
          <a:endParaRPr lang="ru-RU"/>
        </a:p>
      </dgm:t>
    </dgm:pt>
    <dgm:pt modelId="{8BF6F553-AA31-453D-813C-654B65F66E7A}" type="sibTrans" cxnId="{4848931D-B041-42E9-A693-F8458CF920EC}">
      <dgm:prSet/>
      <dgm:spPr/>
      <dgm:t>
        <a:bodyPr/>
        <a:lstStyle/>
        <a:p>
          <a:endParaRPr lang="ru-RU"/>
        </a:p>
      </dgm:t>
    </dgm:pt>
    <dgm:pt modelId="{8C898041-4E72-4F35-90B1-E3246743D1BF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Устные опросы</a:t>
          </a:r>
          <a:endParaRPr lang="ru-RU" sz="1400" b="1" dirty="0">
            <a:latin typeface="Georgia" pitchFamily="18" charset="0"/>
          </a:endParaRPr>
        </a:p>
      </dgm:t>
    </dgm:pt>
    <dgm:pt modelId="{BEC76427-71A4-436F-9770-CF42A395171A}" type="parTrans" cxnId="{14773C1C-FE59-497F-816A-51D91F6236E1}">
      <dgm:prSet/>
      <dgm:spPr/>
      <dgm:t>
        <a:bodyPr/>
        <a:lstStyle/>
        <a:p>
          <a:endParaRPr lang="ru-RU"/>
        </a:p>
      </dgm:t>
    </dgm:pt>
    <dgm:pt modelId="{C01F6A1C-6797-4C3C-AAA6-21B8F52BD137}" type="sibTrans" cxnId="{14773C1C-FE59-497F-816A-51D91F6236E1}">
      <dgm:prSet/>
      <dgm:spPr/>
      <dgm:t>
        <a:bodyPr/>
        <a:lstStyle/>
        <a:p>
          <a:endParaRPr lang="ru-RU"/>
        </a:p>
      </dgm:t>
    </dgm:pt>
    <dgm:pt modelId="{875032EA-6E84-4513-96F2-1E8A4840B6C2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Оформление фотовыставки  «Играем дома»</a:t>
          </a:r>
          <a:endParaRPr lang="ru-RU" sz="1400" b="1" dirty="0">
            <a:latin typeface="Georgia" pitchFamily="18" charset="0"/>
          </a:endParaRPr>
        </a:p>
      </dgm:t>
    </dgm:pt>
    <dgm:pt modelId="{F6350825-F409-4308-AA60-0C2BD66C5F7D}" type="parTrans" cxnId="{BC829BAB-72EA-49E2-9990-71F6FC543C5C}">
      <dgm:prSet/>
      <dgm:spPr/>
      <dgm:t>
        <a:bodyPr/>
        <a:lstStyle/>
        <a:p>
          <a:endParaRPr lang="ru-RU"/>
        </a:p>
      </dgm:t>
    </dgm:pt>
    <dgm:pt modelId="{696E1433-53DA-4811-9A61-DD8EEE4CB165}" type="sibTrans" cxnId="{BC829BAB-72EA-49E2-9990-71F6FC543C5C}">
      <dgm:prSet/>
      <dgm:spPr/>
      <dgm:t>
        <a:bodyPr/>
        <a:lstStyle/>
        <a:p>
          <a:endParaRPr lang="ru-RU"/>
        </a:p>
      </dgm:t>
    </dgm:pt>
    <dgm:pt modelId="{CF4E4CF5-A5E6-4954-A272-F21FDD5B576F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Организация спортивных развлечений</a:t>
          </a:r>
          <a:endParaRPr lang="ru-RU" sz="1400" b="1" dirty="0">
            <a:latin typeface="Georgia" pitchFamily="18" charset="0"/>
          </a:endParaRPr>
        </a:p>
      </dgm:t>
    </dgm:pt>
    <dgm:pt modelId="{E6CBF663-8227-4285-AF61-27A5EF76BA2F}" type="parTrans" cxnId="{8398E924-EDBC-4FBF-8D36-842CE79A939E}">
      <dgm:prSet/>
      <dgm:spPr/>
      <dgm:t>
        <a:bodyPr/>
        <a:lstStyle/>
        <a:p>
          <a:endParaRPr lang="ru-RU"/>
        </a:p>
      </dgm:t>
    </dgm:pt>
    <dgm:pt modelId="{0B422A57-DE14-4B3F-89AF-DBBAB9A04BE9}" type="sibTrans" cxnId="{8398E924-EDBC-4FBF-8D36-842CE79A939E}">
      <dgm:prSet/>
      <dgm:spPr/>
      <dgm:t>
        <a:bodyPr/>
        <a:lstStyle/>
        <a:p>
          <a:endParaRPr lang="ru-RU"/>
        </a:p>
      </dgm:t>
    </dgm:pt>
    <dgm:pt modelId="{4B4F749B-BA07-4171-A700-5F31766B1A0D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Соблюдение режима дня</a:t>
          </a:r>
          <a:endParaRPr lang="ru-RU" sz="1400" b="1" dirty="0">
            <a:latin typeface="Georgia" pitchFamily="18" charset="0"/>
          </a:endParaRPr>
        </a:p>
      </dgm:t>
    </dgm:pt>
    <dgm:pt modelId="{14125901-9936-4611-BE99-E280A8D85E65}" type="parTrans" cxnId="{25059859-2415-49CC-8E86-6425AAE57DE5}">
      <dgm:prSet/>
      <dgm:spPr/>
      <dgm:t>
        <a:bodyPr/>
        <a:lstStyle/>
        <a:p>
          <a:endParaRPr lang="ru-RU"/>
        </a:p>
      </dgm:t>
    </dgm:pt>
    <dgm:pt modelId="{5B061EB7-90B8-420E-8CA1-4581A4F5AC6B}" type="sibTrans" cxnId="{25059859-2415-49CC-8E86-6425AAE57DE5}">
      <dgm:prSet/>
      <dgm:spPr/>
      <dgm:t>
        <a:bodyPr/>
        <a:lstStyle/>
        <a:p>
          <a:endParaRPr lang="ru-RU"/>
        </a:p>
      </dgm:t>
    </dgm:pt>
    <dgm:pt modelId="{BD1DFE27-6BF8-4063-A30F-7F028249CB99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Прогулки с детьми</a:t>
          </a:r>
          <a:endParaRPr lang="ru-RU" sz="1400" b="1" dirty="0">
            <a:latin typeface="Georgia" pitchFamily="18" charset="0"/>
          </a:endParaRPr>
        </a:p>
      </dgm:t>
    </dgm:pt>
    <dgm:pt modelId="{F2628ACB-CA8E-4733-8F5C-124F8CFD7AC0}" type="parTrans" cxnId="{46E28062-F1CB-4678-8AA0-53035722834B}">
      <dgm:prSet/>
      <dgm:spPr/>
      <dgm:t>
        <a:bodyPr/>
        <a:lstStyle/>
        <a:p>
          <a:endParaRPr lang="ru-RU"/>
        </a:p>
      </dgm:t>
    </dgm:pt>
    <dgm:pt modelId="{7A7B8619-25D1-487D-8638-F343B54FF7D5}" type="sibTrans" cxnId="{46E28062-F1CB-4678-8AA0-53035722834B}">
      <dgm:prSet/>
      <dgm:spPr/>
      <dgm:t>
        <a:bodyPr/>
        <a:lstStyle/>
        <a:p>
          <a:endParaRPr lang="ru-RU"/>
        </a:p>
      </dgm:t>
    </dgm:pt>
    <dgm:pt modelId="{4E16E99E-6BD2-4CA4-B974-5DC86BB33319}" type="pres">
      <dgm:prSet presAssocID="{9BB788D4-6D45-4902-8335-64B1AAD22B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F8BE7-D7DC-4450-93B2-117238E781EB}" type="pres">
      <dgm:prSet presAssocID="{961EE41D-C88F-43B9-A4A9-54164397309F}" presName="centerShape" presStyleLbl="node0" presStyleIdx="0" presStyleCnt="1" custScaleX="174944"/>
      <dgm:spPr/>
      <dgm:t>
        <a:bodyPr/>
        <a:lstStyle/>
        <a:p>
          <a:endParaRPr lang="ru-RU"/>
        </a:p>
      </dgm:t>
    </dgm:pt>
    <dgm:pt modelId="{B697621B-AC9C-4D6E-8A76-E11FD4E21400}" type="pres">
      <dgm:prSet presAssocID="{A5B0E433-FA85-423D-AB1C-29C0649DEEDE}" presName="node" presStyleLbl="node1" presStyleIdx="0" presStyleCnt="7" custScaleX="187441" custScaleY="1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3BB34-9A0F-49DE-B556-22A87C696E8A}" type="pres">
      <dgm:prSet presAssocID="{A5B0E433-FA85-423D-AB1C-29C0649DEEDE}" presName="dummy" presStyleCnt="0"/>
      <dgm:spPr/>
    </dgm:pt>
    <dgm:pt modelId="{729651DF-9ABE-4AA7-BC08-81BF282380E0}" type="pres">
      <dgm:prSet presAssocID="{C087F465-454F-496C-850A-1C8194504997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A46C2F4-E377-4C54-96BB-4237E58DAD78}" type="pres">
      <dgm:prSet presAssocID="{E0A03BF3-22CF-4B53-AD98-500E750256EB}" presName="node" presStyleLbl="node1" presStyleIdx="1" presStyleCnt="7" custScaleX="15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4CBA7-D0DA-435E-BB61-60DE938FC05A}" type="pres">
      <dgm:prSet presAssocID="{E0A03BF3-22CF-4B53-AD98-500E750256EB}" presName="dummy" presStyleCnt="0"/>
      <dgm:spPr/>
    </dgm:pt>
    <dgm:pt modelId="{CB5E71B1-E91A-4C95-9219-9F253938C557}" type="pres">
      <dgm:prSet presAssocID="{8BF6F553-AA31-453D-813C-654B65F66E7A}" presName="sibTrans" presStyleLbl="sibTrans2D1" presStyleIdx="1" presStyleCnt="7"/>
      <dgm:spPr/>
      <dgm:t>
        <a:bodyPr/>
        <a:lstStyle/>
        <a:p>
          <a:endParaRPr lang="ru-RU"/>
        </a:p>
      </dgm:t>
    </dgm:pt>
    <dgm:pt modelId="{BADB0DC1-FFD2-478E-A86A-95DF5EC2BDF5}" type="pres">
      <dgm:prSet presAssocID="{8C898041-4E72-4F35-90B1-E3246743D1BF}" presName="node" presStyleLbl="node1" presStyleIdx="2" presStyleCnt="7" custScaleX="123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D8989-6D03-429F-8EF9-0AD7F6EC3039}" type="pres">
      <dgm:prSet presAssocID="{8C898041-4E72-4F35-90B1-E3246743D1BF}" presName="dummy" presStyleCnt="0"/>
      <dgm:spPr/>
    </dgm:pt>
    <dgm:pt modelId="{2E30A856-DE9D-4004-84B5-F91865FF2ABF}" type="pres">
      <dgm:prSet presAssocID="{C01F6A1C-6797-4C3C-AAA6-21B8F52BD137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8557811-4C46-44B8-9DAB-C766D2AB81F8}" type="pres">
      <dgm:prSet presAssocID="{875032EA-6E84-4513-96F2-1E8A4840B6C2}" presName="node" presStyleLbl="node1" presStyleIdx="3" presStyleCnt="7" custScaleX="206224" custRadScaleRad="107719" custRadScaleInc="-34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2C626-CAB7-405C-9F7C-868D108547B5}" type="pres">
      <dgm:prSet presAssocID="{875032EA-6E84-4513-96F2-1E8A4840B6C2}" presName="dummy" presStyleCnt="0"/>
      <dgm:spPr/>
    </dgm:pt>
    <dgm:pt modelId="{81F73377-19EE-48B5-BA42-E6FAB0F06E08}" type="pres">
      <dgm:prSet presAssocID="{696E1433-53DA-4811-9A61-DD8EEE4CB16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7D26935-D562-415E-9D39-20357B2DFBEF}" type="pres">
      <dgm:prSet presAssocID="{CF4E4CF5-A5E6-4954-A272-F21FDD5B576F}" presName="node" presStyleLbl="node1" presStyleIdx="4" presStyleCnt="7" custScaleX="194308" custRadScaleRad="103124" custRadScaleInc="9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50C4-D3F8-49E6-A7D5-A1D7F556A68E}" type="pres">
      <dgm:prSet presAssocID="{CF4E4CF5-A5E6-4954-A272-F21FDD5B576F}" presName="dummy" presStyleCnt="0"/>
      <dgm:spPr/>
    </dgm:pt>
    <dgm:pt modelId="{71577AE1-C3C1-4A62-9111-C759317D2CAA}" type="pres">
      <dgm:prSet presAssocID="{0B422A57-DE14-4B3F-89AF-DBBAB9A04BE9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6C1CA32-D829-4E9E-AADF-4DC4575ECFC2}" type="pres">
      <dgm:prSet presAssocID="{4B4F749B-BA07-4171-A700-5F31766B1A0D}" presName="node" presStyleLbl="node1" presStyleIdx="5" presStyleCnt="7" custScaleX="12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B68F7-DDEC-4226-B863-BA1A8CA80A78}" type="pres">
      <dgm:prSet presAssocID="{4B4F749B-BA07-4171-A700-5F31766B1A0D}" presName="dummy" presStyleCnt="0"/>
      <dgm:spPr/>
    </dgm:pt>
    <dgm:pt modelId="{2E0C46B2-4D79-4223-9AD0-6E313255C480}" type="pres">
      <dgm:prSet presAssocID="{5B061EB7-90B8-420E-8CA1-4581A4F5AC6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0BBE2DA-B49C-4784-8677-A3EB107315B8}" type="pres">
      <dgm:prSet presAssocID="{BD1DFE27-6BF8-4063-A30F-7F028249CB99}" presName="node" presStyleLbl="node1" presStyleIdx="6" presStyleCnt="7" custScaleX="166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B59A-6D7B-4DA4-B7D1-3B8DF3C52ABB}" type="pres">
      <dgm:prSet presAssocID="{BD1DFE27-6BF8-4063-A30F-7F028249CB99}" presName="dummy" presStyleCnt="0"/>
      <dgm:spPr/>
    </dgm:pt>
    <dgm:pt modelId="{CFEDA6E2-323F-4CDC-ABAC-59BC9A509B4B}" type="pres">
      <dgm:prSet presAssocID="{7A7B8619-25D1-487D-8638-F343B54FF7D5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498FAED9-BC3E-409D-9A18-E7C933B5E870}" type="presOf" srcId="{4B4F749B-BA07-4171-A700-5F31766B1A0D}" destId="{36C1CA32-D829-4E9E-AADF-4DC4575ECFC2}" srcOrd="0" destOrd="0" presId="urn:microsoft.com/office/officeart/2005/8/layout/radial6"/>
    <dgm:cxn modelId="{3D9B176C-C385-406F-A86D-9AB945BE53E3}" type="presOf" srcId="{CF4E4CF5-A5E6-4954-A272-F21FDD5B576F}" destId="{57D26935-D562-415E-9D39-20357B2DFBEF}" srcOrd="0" destOrd="0" presId="urn:microsoft.com/office/officeart/2005/8/layout/radial6"/>
    <dgm:cxn modelId="{46E28062-F1CB-4678-8AA0-53035722834B}" srcId="{961EE41D-C88F-43B9-A4A9-54164397309F}" destId="{BD1DFE27-6BF8-4063-A30F-7F028249CB99}" srcOrd="6" destOrd="0" parTransId="{F2628ACB-CA8E-4733-8F5C-124F8CFD7AC0}" sibTransId="{7A7B8619-25D1-487D-8638-F343B54FF7D5}"/>
    <dgm:cxn modelId="{A5F367A3-46F2-49C1-8B3F-ED463EE3CC07}" type="presOf" srcId="{8C898041-4E72-4F35-90B1-E3246743D1BF}" destId="{BADB0DC1-FFD2-478E-A86A-95DF5EC2BDF5}" srcOrd="0" destOrd="0" presId="urn:microsoft.com/office/officeart/2005/8/layout/radial6"/>
    <dgm:cxn modelId="{FAAAA6BA-B996-4B5A-9509-77C3947D4E83}" type="presOf" srcId="{9BB788D4-6D45-4902-8335-64B1AAD22BB2}" destId="{4E16E99E-6BD2-4CA4-B974-5DC86BB33319}" srcOrd="0" destOrd="0" presId="urn:microsoft.com/office/officeart/2005/8/layout/radial6"/>
    <dgm:cxn modelId="{4848931D-B041-42E9-A693-F8458CF920EC}" srcId="{961EE41D-C88F-43B9-A4A9-54164397309F}" destId="{E0A03BF3-22CF-4B53-AD98-500E750256EB}" srcOrd="1" destOrd="0" parTransId="{21ADED66-2D6C-4CF8-A5B7-A4523AA8542F}" sibTransId="{8BF6F553-AA31-453D-813C-654B65F66E7A}"/>
    <dgm:cxn modelId="{9785D85F-16BB-42D2-86DE-9DA921629FEA}" type="presOf" srcId="{696E1433-53DA-4811-9A61-DD8EEE4CB165}" destId="{81F73377-19EE-48B5-BA42-E6FAB0F06E08}" srcOrd="0" destOrd="0" presId="urn:microsoft.com/office/officeart/2005/8/layout/radial6"/>
    <dgm:cxn modelId="{14773C1C-FE59-497F-816A-51D91F6236E1}" srcId="{961EE41D-C88F-43B9-A4A9-54164397309F}" destId="{8C898041-4E72-4F35-90B1-E3246743D1BF}" srcOrd="2" destOrd="0" parTransId="{BEC76427-71A4-436F-9770-CF42A395171A}" sibTransId="{C01F6A1C-6797-4C3C-AAA6-21B8F52BD137}"/>
    <dgm:cxn modelId="{BC829BAB-72EA-49E2-9990-71F6FC543C5C}" srcId="{961EE41D-C88F-43B9-A4A9-54164397309F}" destId="{875032EA-6E84-4513-96F2-1E8A4840B6C2}" srcOrd="3" destOrd="0" parTransId="{F6350825-F409-4308-AA60-0C2BD66C5F7D}" sibTransId="{696E1433-53DA-4811-9A61-DD8EEE4CB165}"/>
    <dgm:cxn modelId="{4B306EAE-79A7-4338-82E4-288C06832090}" type="presOf" srcId="{C01F6A1C-6797-4C3C-AAA6-21B8F52BD137}" destId="{2E30A856-DE9D-4004-84B5-F91865FF2ABF}" srcOrd="0" destOrd="0" presId="urn:microsoft.com/office/officeart/2005/8/layout/radial6"/>
    <dgm:cxn modelId="{06ED4465-BE71-44E5-BF1A-130310D1F107}" type="presOf" srcId="{7A7B8619-25D1-487D-8638-F343B54FF7D5}" destId="{CFEDA6E2-323F-4CDC-ABAC-59BC9A509B4B}" srcOrd="0" destOrd="0" presId="urn:microsoft.com/office/officeart/2005/8/layout/radial6"/>
    <dgm:cxn modelId="{3E8D4D19-03BB-41A0-8385-55EB1C9DB888}" type="presOf" srcId="{8BF6F553-AA31-453D-813C-654B65F66E7A}" destId="{CB5E71B1-E91A-4C95-9219-9F253938C557}" srcOrd="0" destOrd="0" presId="urn:microsoft.com/office/officeart/2005/8/layout/radial6"/>
    <dgm:cxn modelId="{8398E924-EDBC-4FBF-8D36-842CE79A939E}" srcId="{961EE41D-C88F-43B9-A4A9-54164397309F}" destId="{CF4E4CF5-A5E6-4954-A272-F21FDD5B576F}" srcOrd="4" destOrd="0" parTransId="{E6CBF663-8227-4285-AF61-27A5EF76BA2F}" sibTransId="{0B422A57-DE14-4B3F-89AF-DBBAB9A04BE9}"/>
    <dgm:cxn modelId="{D632A38A-5B7C-47E5-B36B-392BEBE64E3D}" type="presOf" srcId="{961EE41D-C88F-43B9-A4A9-54164397309F}" destId="{72CF8BE7-D7DC-4450-93B2-117238E781EB}" srcOrd="0" destOrd="0" presId="urn:microsoft.com/office/officeart/2005/8/layout/radial6"/>
    <dgm:cxn modelId="{9BD46511-A15C-47FC-A0F2-6005C4DB6AFC}" srcId="{961EE41D-C88F-43B9-A4A9-54164397309F}" destId="{A5B0E433-FA85-423D-AB1C-29C0649DEEDE}" srcOrd="0" destOrd="0" parTransId="{AB0CE29E-B080-4DC2-BB13-274C8058479C}" sibTransId="{C087F465-454F-496C-850A-1C8194504997}"/>
    <dgm:cxn modelId="{4E6C8B4D-0430-4129-8B1F-F9DBCD4B5FD8}" type="presOf" srcId="{BD1DFE27-6BF8-4063-A30F-7F028249CB99}" destId="{60BBE2DA-B49C-4784-8677-A3EB107315B8}" srcOrd="0" destOrd="0" presId="urn:microsoft.com/office/officeart/2005/8/layout/radial6"/>
    <dgm:cxn modelId="{B6D2BFC6-1182-41B8-A90F-359703D83574}" type="presOf" srcId="{A5B0E433-FA85-423D-AB1C-29C0649DEEDE}" destId="{B697621B-AC9C-4D6E-8A76-E11FD4E21400}" srcOrd="0" destOrd="0" presId="urn:microsoft.com/office/officeart/2005/8/layout/radial6"/>
    <dgm:cxn modelId="{A9808956-4D7F-4383-AE84-A304B989C714}" type="presOf" srcId="{C087F465-454F-496C-850A-1C8194504997}" destId="{729651DF-9ABE-4AA7-BC08-81BF282380E0}" srcOrd="0" destOrd="0" presId="urn:microsoft.com/office/officeart/2005/8/layout/radial6"/>
    <dgm:cxn modelId="{89C366C3-F955-4EAD-A392-F042A3E0870F}" type="presOf" srcId="{E0A03BF3-22CF-4B53-AD98-500E750256EB}" destId="{9A46C2F4-E377-4C54-96BB-4237E58DAD78}" srcOrd="0" destOrd="0" presId="urn:microsoft.com/office/officeart/2005/8/layout/radial6"/>
    <dgm:cxn modelId="{9CA0ECA8-24A4-466E-97F5-60194EB83B1E}" type="presOf" srcId="{5B061EB7-90B8-420E-8CA1-4581A4F5AC6B}" destId="{2E0C46B2-4D79-4223-9AD0-6E313255C480}" srcOrd="0" destOrd="0" presId="urn:microsoft.com/office/officeart/2005/8/layout/radial6"/>
    <dgm:cxn modelId="{B1138B3F-721A-4666-9F02-14B50A9802AF}" srcId="{9BB788D4-6D45-4902-8335-64B1AAD22BB2}" destId="{961EE41D-C88F-43B9-A4A9-54164397309F}" srcOrd="0" destOrd="0" parTransId="{DCEDC252-4D3A-4F6E-A977-5FBE7712AF96}" sibTransId="{F84D9580-DE21-46F9-9F6A-2306ECDA9563}"/>
    <dgm:cxn modelId="{25059859-2415-49CC-8E86-6425AAE57DE5}" srcId="{961EE41D-C88F-43B9-A4A9-54164397309F}" destId="{4B4F749B-BA07-4171-A700-5F31766B1A0D}" srcOrd="5" destOrd="0" parTransId="{14125901-9936-4611-BE99-E280A8D85E65}" sibTransId="{5B061EB7-90B8-420E-8CA1-4581A4F5AC6B}"/>
    <dgm:cxn modelId="{C6D75140-67F4-4C93-A6E9-B79089D56862}" type="presOf" srcId="{875032EA-6E84-4513-96F2-1E8A4840B6C2}" destId="{B8557811-4C46-44B8-9DAB-C766D2AB81F8}" srcOrd="0" destOrd="0" presId="urn:microsoft.com/office/officeart/2005/8/layout/radial6"/>
    <dgm:cxn modelId="{C763576C-0DDA-454E-A118-B816ED506878}" type="presOf" srcId="{0B422A57-DE14-4B3F-89AF-DBBAB9A04BE9}" destId="{71577AE1-C3C1-4A62-9111-C759317D2CAA}" srcOrd="0" destOrd="0" presId="urn:microsoft.com/office/officeart/2005/8/layout/radial6"/>
    <dgm:cxn modelId="{67B1931D-7F41-4F29-BFA1-C55CB1517918}" type="presParOf" srcId="{4E16E99E-6BD2-4CA4-B974-5DC86BB33319}" destId="{72CF8BE7-D7DC-4450-93B2-117238E781EB}" srcOrd="0" destOrd="0" presId="urn:microsoft.com/office/officeart/2005/8/layout/radial6"/>
    <dgm:cxn modelId="{34943F9B-88B6-4D0E-88FD-B467CCCB12CF}" type="presParOf" srcId="{4E16E99E-6BD2-4CA4-B974-5DC86BB33319}" destId="{B697621B-AC9C-4D6E-8A76-E11FD4E21400}" srcOrd="1" destOrd="0" presId="urn:microsoft.com/office/officeart/2005/8/layout/radial6"/>
    <dgm:cxn modelId="{6F11DE53-9E3A-4D6B-90B3-E62151D4EC3F}" type="presParOf" srcId="{4E16E99E-6BD2-4CA4-B974-5DC86BB33319}" destId="{8693BB34-9A0F-49DE-B556-22A87C696E8A}" srcOrd="2" destOrd="0" presId="urn:microsoft.com/office/officeart/2005/8/layout/radial6"/>
    <dgm:cxn modelId="{3421A105-091B-4429-89D3-FBF268AF67C7}" type="presParOf" srcId="{4E16E99E-6BD2-4CA4-B974-5DC86BB33319}" destId="{729651DF-9ABE-4AA7-BC08-81BF282380E0}" srcOrd="3" destOrd="0" presId="urn:microsoft.com/office/officeart/2005/8/layout/radial6"/>
    <dgm:cxn modelId="{F11505C5-298E-4A43-BE6D-5DA00DDF0B69}" type="presParOf" srcId="{4E16E99E-6BD2-4CA4-B974-5DC86BB33319}" destId="{9A46C2F4-E377-4C54-96BB-4237E58DAD78}" srcOrd="4" destOrd="0" presId="urn:microsoft.com/office/officeart/2005/8/layout/radial6"/>
    <dgm:cxn modelId="{EE4981CE-FEA9-46BC-94AE-6CF3B048C2B8}" type="presParOf" srcId="{4E16E99E-6BD2-4CA4-B974-5DC86BB33319}" destId="{FC54CBA7-D0DA-435E-BB61-60DE938FC05A}" srcOrd="5" destOrd="0" presId="urn:microsoft.com/office/officeart/2005/8/layout/radial6"/>
    <dgm:cxn modelId="{75F18F47-FF7D-49E6-A0BE-D76F03CF99E5}" type="presParOf" srcId="{4E16E99E-6BD2-4CA4-B974-5DC86BB33319}" destId="{CB5E71B1-E91A-4C95-9219-9F253938C557}" srcOrd="6" destOrd="0" presId="urn:microsoft.com/office/officeart/2005/8/layout/radial6"/>
    <dgm:cxn modelId="{4527E20B-B33E-4382-A708-F6FC86648653}" type="presParOf" srcId="{4E16E99E-6BD2-4CA4-B974-5DC86BB33319}" destId="{BADB0DC1-FFD2-478E-A86A-95DF5EC2BDF5}" srcOrd="7" destOrd="0" presId="urn:microsoft.com/office/officeart/2005/8/layout/radial6"/>
    <dgm:cxn modelId="{95B79F75-7882-49AE-8AB0-FFD22B9C5DB6}" type="presParOf" srcId="{4E16E99E-6BD2-4CA4-B974-5DC86BB33319}" destId="{96AD8989-6D03-429F-8EF9-0AD7F6EC3039}" srcOrd="8" destOrd="0" presId="urn:microsoft.com/office/officeart/2005/8/layout/radial6"/>
    <dgm:cxn modelId="{EB68D7C2-8793-4869-810D-532819E4CED3}" type="presParOf" srcId="{4E16E99E-6BD2-4CA4-B974-5DC86BB33319}" destId="{2E30A856-DE9D-4004-84B5-F91865FF2ABF}" srcOrd="9" destOrd="0" presId="urn:microsoft.com/office/officeart/2005/8/layout/radial6"/>
    <dgm:cxn modelId="{4687083F-0321-41A8-B431-DCDA72CD1325}" type="presParOf" srcId="{4E16E99E-6BD2-4CA4-B974-5DC86BB33319}" destId="{B8557811-4C46-44B8-9DAB-C766D2AB81F8}" srcOrd="10" destOrd="0" presId="urn:microsoft.com/office/officeart/2005/8/layout/radial6"/>
    <dgm:cxn modelId="{9B239D2D-84E4-4804-8E37-8838F50A054E}" type="presParOf" srcId="{4E16E99E-6BD2-4CA4-B974-5DC86BB33319}" destId="{5F12C626-CAB7-405C-9F7C-868D108547B5}" srcOrd="11" destOrd="0" presId="urn:microsoft.com/office/officeart/2005/8/layout/radial6"/>
    <dgm:cxn modelId="{CA8EB6C2-69ED-4010-B7CB-23121999C1A9}" type="presParOf" srcId="{4E16E99E-6BD2-4CA4-B974-5DC86BB33319}" destId="{81F73377-19EE-48B5-BA42-E6FAB0F06E08}" srcOrd="12" destOrd="0" presId="urn:microsoft.com/office/officeart/2005/8/layout/radial6"/>
    <dgm:cxn modelId="{29ABCB31-2AE8-49B3-A81C-AC3E57755C43}" type="presParOf" srcId="{4E16E99E-6BD2-4CA4-B974-5DC86BB33319}" destId="{57D26935-D562-415E-9D39-20357B2DFBEF}" srcOrd="13" destOrd="0" presId="urn:microsoft.com/office/officeart/2005/8/layout/radial6"/>
    <dgm:cxn modelId="{92F77E79-7C6A-4C18-9E4D-BA78C514BBD2}" type="presParOf" srcId="{4E16E99E-6BD2-4CA4-B974-5DC86BB33319}" destId="{ED2D50C4-D3F8-49E6-A7D5-A1D7F556A68E}" srcOrd="14" destOrd="0" presId="urn:microsoft.com/office/officeart/2005/8/layout/radial6"/>
    <dgm:cxn modelId="{EA974474-929E-4B5B-BC7B-7261256B5EC1}" type="presParOf" srcId="{4E16E99E-6BD2-4CA4-B974-5DC86BB33319}" destId="{71577AE1-C3C1-4A62-9111-C759317D2CAA}" srcOrd="15" destOrd="0" presId="urn:microsoft.com/office/officeart/2005/8/layout/radial6"/>
    <dgm:cxn modelId="{33CA3226-5BFE-4FB6-84AC-116233230AF2}" type="presParOf" srcId="{4E16E99E-6BD2-4CA4-B974-5DC86BB33319}" destId="{36C1CA32-D829-4E9E-AADF-4DC4575ECFC2}" srcOrd="16" destOrd="0" presId="urn:microsoft.com/office/officeart/2005/8/layout/radial6"/>
    <dgm:cxn modelId="{C2CA4457-60D2-4257-97F5-AB86D54131BA}" type="presParOf" srcId="{4E16E99E-6BD2-4CA4-B974-5DC86BB33319}" destId="{730B68F7-DDEC-4226-B863-BA1A8CA80A78}" srcOrd="17" destOrd="0" presId="urn:microsoft.com/office/officeart/2005/8/layout/radial6"/>
    <dgm:cxn modelId="{C332649F-255D-4556-A6C4-FD4DD36A4605}" type="presParOf" srcId="{4E16E99E-6BD2-4CA4-B974-5DC86BB33319}" destId="{2E0C46B2-4D79-4223-9AD0-6E313255C480}" srcOrd="18" destOrd="0" presId="urn:microsoft.com/office/officeart/2005/8/layout/radial6"/>
    <dgm:cxn modelId="{6C42B1DB-8A5E-4240-B0B0-55D1AA778AC6}" type="presParOf" srcId="{4E16E99E-6BD2-4CA4-B974-5DC86BB33319}" destId="{60BBE2DA-B49C-4784-8677-A3EB107315B8}" srcOrd="19" destOrd="0" presId="urn:microsoft.com/office/officeart/2005/8/layout/radial6"/>
    <dgm:cxn modelId="{BD79168A-C2E9-44C7-A40E-B684067951B9}" type="presParOf" srcId="{4E16E99E-6BD2-4CA4-B974-5DC86BB33319}" destId="{EB93B59A-6D7B-4DA4-B7D1-3B8DF3C52ABB}" srcOrd="20" destOrd="0" presId="urn:microsoft.com/office/officeart/2005/8/layout/radial6"/>
    <dgm:cxn modelId="{9B50D176-88DB-4FC0-AC2C-E9A4D2D3990A}" type="presParOf" srcId="{4E16E99E-6BD2-4CA4-B974-5DC86BB33319}" destId="{CFEDA6E2-323F-4CDC-ABAC-59BC9A509B4B}" srcOrd="21" destOrd="0" presId="urn:microsoft.com/office/officeart/2005/8/layout/radial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75B1C5-9E36-45BC-9257-846C2869866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49EA6-25C9-43DA-8D72-D59C3C29A550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rPr>
            <a:t>Совместная деятельность воспитателя и детей</a:t>
          </a:r>
          <a:endParaRPr lang="ru-RU" sz="1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Georgia" pitchFamily="18" charset="0"/>
          </a:endParaRPr>
        </a:p>
      </dgm:t>
    </dgm:pt>
    <dgm:pt modelId="{3E04CF61-42EB-4643-BCAD-7DC1D0EBA63A}" type="parTrans" cxnId="{F96ED0EE-8CA3-45A7-90A5-F8689D31159D}">
      <dgm:prSet/>
      <dgm:spPr/>
      <dgm:t>
        <a:bodyPr/>
        <a:lstStyle/>
        <a:p>
          <a:endParaRPr lang="ru-RU"/>
        </a:p>
      </dgm:t>
    </dgm:pt>
    <dgm:pt modelId="{2ED10EF1-97C3-4249-AFF9-34613DF2A479}" type="sibTrans" cxnId="{F96ED0EE-8CA3-45A7-90A5-F8689D31159D}">
      <dgm:prSet/>
      <dgm:spPr/>
      <dgm:t>
        <a:bodyPr/>
        <a:lstStyle/>
        <a:p>
          <a:endParaRPr lang="ru-RU"/>
        </a:p>
      </dgm:t>
    </dgm:pt>
    <dgm:pt modelId="{DF34C543-C52E-4FC0-9631-4F50544521EF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Знакомство с правилами личной гигиены</a:t>
          </a:r>
          <a:endParaRPr lang="ru-RU" sz="1400" dirty="0">
            <a:latin typeface="Georgia" pitchFamily="18" charset="0"/>
          </a:endParaRPr>
        </a:p>
      </dgm:t>
    </dgm:pt>
    <dgm:pt modelId="{CF9D8B8C-27B9-4BAE-8280-FC591A1284AB}" type="parTrans" cxnId="{2ABC85D3-BEB3-4BF3-BDB3-050B0275589E}">
      <dgm:prSet/>
      <dgm:spPr/>
      <dgm:t>
        <a:bodyPr/>
        <a:lstStyle/>
        <a:p>
          <a:endParaRPr lang="ru-RU"/>
        </a:p>
      </dgm:t>
    </dgm:pt>
    <dgm:pt modelId="{DB8AAC94-4722-4508-8975-F4546A822E84}" type="sibTrans" cxnId="{2ABC85D3-BEB3-4BF3-BDB3-050B0275589E}">
      <dgm:prSet/>
      <dgm:spPr/>
      <dgm:t>
        <a:bodyPr/>
        <a:lstStyle/>
        <a:p>
          <a:endParaRPr lang="ru-RU"/>
        </a:p>
      </dgm:t>
    </dgm:pt>
    <dgm:pt modelId="{6A2EF1E6-1D31-4574-AE3B-78E385CF3296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Знакомство с различными видами спорта</a:t>
          </a:r>
          <a:endParaRPr lang="ru-RU" sz="1400" dirty="0">
            <a:latin typeface="Georgia" pitchFamily="18" charset="0"/>
          </a:endParaRPr>
        </a:p>
      </dgm:t>
    </dgm:pt>
    <dgm:pt modelId="{0D79C85C-6EE5-46DE-9824-C1504FBBF163}" type="parTrans" cxnId="{7DD73106-4F4C-44B4-80E6-5C7AE5799F8A}">
      <dgm:prSet/>
      <dgm:spPr/>
      <dgm:t>
        <a:bodyPr/>
        <a:lstStyle/>
        <a:p>
          <a:endParaRPr lang="ru-RU"/>
        </a:p>
      </dgm:t>
    </dgm:pt>
    <dgm:pt modelId="{676634AC-2A84-4ADA-B7A7-E77B0DAFAAC4}" type="sibTrans" cxnId="{7DD73106-4F4C-44B4-80E6-5C7AE5799F8A}">
      <dgm:prSet/>
      <dgm:spPr/>
      <dgm:t>
        <a:bodyPr/>
        <a:lstStyle/>
        <a:p>
          <a:endParaRPr lang="ru-RU"/>
        </a:p>
      </dgm:t>
    </dgm:pt>
    <dgm:pt modelId="{9EC686FC-5421-44A6-AD1B-C855A69DACD3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Утренняя гимнастика</a:t>
          </a:r>
          <a:endParaRPr lang="ru-RU" sz="1400" dirty="0">
            <a:latin typeface="Georgia" pitchFamily="18" charset="0"/>
          </a:endParaRPr>
        </a:p>
      </dgm:t>
    </dgm:pt>
    <dgm:pt modelId="{6B5373C1-BB20-4374-A1EB-F1A50619418B}" type="parTrans" cxnId="{BBCC1268-44B5-4D88-B8CE-09F769F421A5}">
      <dgm:prSet/>
      <dgm:spPr/>
      <dgm:t>
        <a:bodyPr/>
        <a:lstStyle/>
        <a:p>
          <a:endParaRPr lang="ru-RU"/>
        </a:p>
      </dgm:t>
    </dgm:pt>
    <dgm:pt modelId="{159B0078-B224-456F-8BCD-158A2BED162C}" type="sibTrans" cxnId="{BBCC1268-44B5-4D88-B8CE-09F769F421A5}">
      <dgm:prSet/>
      <dgm:spPr/>
      <dgm:t>
        <a:bodyPr/>
        <a:lstStyle/>
        <a:p>
          <a:endParaRPr lang="ru-RU"/>
        </a:p>
      </dgm:t>
    </dgm:pt>
    <dgm:pt modelId="{7C06DD66-F369-44CC-99D7-76266801AAEF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Совместная физкультурная деятельность</a:t>
          </a:r>
          <a:endParaRPr lang="ru-RU" sz="1400" dirty="0">
            <a:latin typeface="Georgia" pitchFamily="18" charset="0"/>
          </a:endParaRPr>
        </a:p>
      </dgm:t>
    </dgm:pt>
    <dgm:pt modelId="{F3A15740-A747-480D-ADFF-767E00371CE4}" type="parTrans" cxnId="{21764E6B-6FA2-4299-9ED9-9E2194DB9EBB}">
      <dgm:prSet/>
      <dgm:spPr/>
      <dgm:t>
        <a:bodyPr/>
        <a:lstStyle/>
        <a:p>
          <a:endParaRPr lang="ru-RU"/>
        </a:p>
      </dgm:t>
    </dgm:pt>
    <dgm:pt modelId="{8767A5BD-AB41-4F2A-9E34-C84F55DD35DE}" type="sibTrans" cxnId="{21764E6B-6FA2-4299-9ED9-9E2194DB9EBB}">
      <dgm:prSet/>
      <dgm:spPr/>
      <dgm:t>
        <a:bodyPr/>
        <a:lstStyle/>
        <a:p>
          <a:endParaRPr lang="ru-RU"/>
        </a:p>
      </dgm:t>
    </dgm:pt>
    <dgm:pt modelId="{B7B54AC9-DE04-4910-A468-8C9B0865B9F7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Физкультминутки</a:t>
          </a:r>
          <a:endParaRPr lang="ru-RU" sz="1400" dirty="0">
            <a:latin typeface="Georgia" pitchFamily="18" charset="0"/>
          </a:endParaRPr>
        </a:p>
      </dgm:t>
    </dgm:pt>
    <dgm:pt modelId="{179455A4-9274-4299-9EEB-6D55F25EEC5D}" type="parTrans" cxnId="{036003CB-7959-428E-856C-42CD8D86B3C1}">
      <dgm:prSet/>
      <dgm:spPr/>
      <dgm:t>
        <a:bodyPr/>
        <a:lstStyle/>
        <a:p>
          <a:endParaRPr lang="ru-RU"/>
        </a:p>
      </dgm:t>
    </dgm:pt>
    <dgm:pt modelId="{F26FCCB6-AEE1-4C7D-849E-B26EBF8C9CEA}" type="sibTrans" cxnId="{036003CB-7959-428E-856C-42CD8D86B3C1}">
      <dgm:prSet/>
      <dgm:spPr/>
      <dgm:t>
        <a:bodyPr/>
        <a:lstStyle/>
        <a:p>
          <a:endParaRPr lang="ru-RU"/>
        </a:p>
      </dgm:t>
    </dgm:pt>
    <dgm:pt modelId="{11291F6D-50F9-4FC0-9267-30CECA9BEA33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Пальчиковая гимнастика</a:t>
          </a:r>
          <a:endParaRPr lang="ru-RU" sz="1400" dirty="0">
            <a:latin typeface="Georgia" pitchFamily="18" charset="0"/>
          </a:endParaRPr>
        </a:p>
      </dgm:t>
    </dgm:pt>
    <dgm:pt modelId="{88ECAFEF-970C-472B-988B-D4750DD98311}" type="parTrans" cxnId="{249461D2-ACBD-476A-952B-F87CCD410D47}">
      <dgm:prSet/>
      <dgm:spPr/>
      <dgm:t>
        <a:bodyPr/>
        <a:lstStyle/>
        <a:p>
          <a:endParaRPr lang="ru-RU"/>
        </a:p>
      </dgm:t>
    </dgm:pt>
    <dgm:pt modelId="{226FAD4C-3D5E-4C29-9ED7-A9108CD8D58E}" type="sibTrans" cxnId="{249461D2-ACBD-476A-952B-F87CCD410D47}">
      <dgm:prSet/>
      <dgm:spPr/>
      <dgm:t>
        <a:bodyPr/>
        <a:lstStyle/>
        <a:p>
          <a:endParaRPr lang="ru-RU"/>
        </a:p>
      </dgm:t>
    </dgm:pt>
    <dgm:pt modelId="{9DE22E1E-E9F9-439E-B35F-7A237BF812C3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Прогулки, подвижные игры на прогулках</a:t>
          </a:r>
          <a:endParaRPr lang="ru-RU" sz="1400" dirty="0">
            <a:latin typeface="Georgia" pitchFamily="18" charset="0"/>
          </a:endParaRPr>
        </a:p>
      </dgm:t>
    </dgm:pt>
    <dgm:pt modelId="{8F0DE63B-5A22-4CAA-BFBC-6ED89ED002DE}" type="parTrans" cxnId="{A0902803-E86D-4D03-B717-0213B76DCE3D}">
      <dgm:prSet/>
      <dgm:spPr/>
      <dgm:t>
        <a:bodyPr/>
        <a:lstStyle/>
        <a:p>
          <a:endParaRPr lang="ru-RU"/>
        </a:p>
      </dgm:t>
    </dgm:pt>
    <dgm:pt modelId="{CAA078A6-827E-4477-8E9A-8D94F92C6BF5}" type="sibTrans" cxnId="{A0902803-E86D-4D03-B717-0213B76DCE3D}">
      <dgm:prSet/>
      <dgm:spPr/>
      <dgm:t>
        <a:bodyPr/>
        <a:lstStyle/>
        <a:p>
          <a:endParaRPr lang="ru-RU"/>
        </a:p>
      </dgm:t>
    </dgm:pt>
    <dgm:pt modelId="{8FB51845-ADC0-4F2D-B057-552AA25BC611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Гимнастика после сна</a:t>
          </a:r>
          <a:endParaRPr lang="ru-RU" sz="1400" dirty="0">
            <a:latin typeface="Georgia" pitchFamily="18" charset="0"/>
          </a:endParaRPr>
        </a:p>
      </dgm:t>
    </dgm:pt>
    <dgm:pt modelId="{0EA1AC27-8696-4910-8F0B-442C64CAD4A9}" type="parTrans" cxnId="{7BE9D62B-CD9D-495A-8EE7-C6B59E352392}">
      <dgm:prSet/>
      <dgm:spPr/>
      <dgm:t>
        <a:bodyPr/>
        <a:lstStyle/>
        <a:p>
          <a:endParaRPr lang="ru-RU"/>
        </a:p>
      </dgm:t>
    </dgm:pt>
    <dgm:pt modelId="{CA9593C4-E991-4A6E-B4DC-E427314A81F5}" type="sibTrans" cxnId="{7BE9D62B-CD9D-495A-8EE7-C6B59E352392}">
      <dgm:prSet/>
      <dgm:spPr/>
      <dgm:t>
        <a:bodyPr/>
        <a:lstStyle/>
        <a:p>
          <a:endParaRPr lang="ru-RU"/>
        </a:p>
      </dgm:t>
    </dgm:pt>
    <dgm:pt modelId="{821622E9-640C-4919-B3B0-BD53017B3AF1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Закаливающие процедуры</a:t>
          </a:r>
          <a:endParaRPr lang="ru-RU" sz="1400" dirty="0">
            <a:latin typeface="Georgia" pitchFamily="18" charset="0"/>
          </a:endParaRPr>
        </a:p>
      </dgm:t>
    </dgm:pt>
    <dgm:pt modelId="{CEF85854-5B2E-4CE0-91A7-9CD2F5C3D1C6}" type="parTrans" cxnId="{B8C817AA-6FFB-4EC3-963A-5988A0DDCB93}">
      <dgm:prSet/>
      <dgm:spPr/>
      <dgm:t>
        <a:bodyPr/>
        <a:lstStyle/>
        <a:p>
          <a:endParaRPr lang="ru-RU"/>
        </a:p>
      </dgm:t>
    </dgm:pt>
    <dgm:pt modelId="{E1A08B06-22FC-46A9-BE32-252D7DC3097F}" type="sibTrans" cxnId="{B8C817AA-6FFB-4EC3-963A-5988A0DDCB93}">
      <dgm:prSet/>
      <dgm:spPr/>
      <dgm:t>
        <a:bodyPr/>
        <a:lstStyle/>
        <a:p>
          <a:endParaRPr lang="ru-RU"/>
        </a:p>
      </dgm:t>
    </dgm:pt>
    <dgm:pt modelId="{334A8BD5-A5D1-4D82-BB65-4E9C465D3681}">
      <dgm:prSet phldrT="[Текст]" custT="1"/>
      <dgm:spPr/>
      <dgm:t>
        <a:bodyPr/>
        <a:lstStyle/>
        <a:p>
          <a:r>
            <a:rPr lang="ru-RU" sz="1400" dirty="0" smtClean="0">
              <a:latin typeface="Georgia" pitchFamily="18" charset="0"/>
            </a:rPr>
            <a:t>Самостоятельная игровая деятельность</a:t>
          </a:r>
          <a:endParaRPr lang="ru-RU" sz="1400" dirty="0">
            <a:latin typeface="Georgia" pitchFamily="18" charset="0"/>
          </a:endParaRPr>
        </a:p>
      </dgm:t>
    </dgm:pt>
    <dgm:pt modelId="{9D3F2024-0959-40D0-A046-13E90F644F30}" type="parTrans" cxnId="{8689A2E7-9F5C-4FA6-80E0-AB47E49C88D6}">
      <dgm:prSet/>
      <dgm:spPr/>
      <dgm:t>
        <a:bodyPr/>
        <a:lstStyle/>
        <a:p>
          <a:endParaRPr lang="ru-RU"/>
        </a:p>
      </dgm:t>
    </dgm:pt>
    <dgm:pt modelId="{6E99CD12-120F-40AB-8430-96BCCE982723}" type="sibTrans" cxnId="{8689A2E7-9F5C-4FA6-80E0-AB47E49C88D6}">
      <dgm:prSet/>
      <dgm:spPr/>
      <dgm:t>
        <a:bodyPr/>
        <a:lstStyle/>
        <a:p>
          <a:endParaRPr lang="ru-RU"/>
        </a:p>
      </dgm:t>
    </dgm:pt>
    <dgm:pt modelId="{EFCCDFB6-F7D8-45E3-A516-DC17D5EF51A5}" type="pres">
      <dgm:prSet presAssocID="{8375B1C5-9E36-45BC-9257-846C28698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4C47A-F03C-4CCB-906D-C32F1A39BFE8}" type="pres">
      <dgm:prSet presAssocID="{7DB49EA6-25C9-43DA-8D72-D59C3C29A550}" presName="centerShape" presStyleLbl="node0" presStyleIdx="0" presStyleCnt="1" custScaleX="206624" custScaleY="147589"/>
      <dgm:spPr/>
      <dgm:t>
        <a:bodyPr/>
        <a:lstStyle/>
        <a:p>
          <a:endParaRPr lang="ru-RU"/>
        </a:p>
      </dgm:t>
    </dgm:pt>
    <dgm:pt modelId="{3A1E2E65-2CB7-4AF8-9016-EE51DA51A5E2}" type="pres">
      <dgm:prSet presAssocID="{DF34C543-C52E-4FC0-9631-4F50544521EF}" presName="node" presStyleLbl="node1" presStyleIdx="0" presStyleCnt="10" custScaleX="226984" custScaleY="11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C4293-B25C-4416-AF3E-D77AC486BAFA}" type="pres">
      <dgm:prSet presAssocID="{DF34C543-C52E-4FC0-9631-4F50544521EF}" presName="dummy" presStyleCnt="0"/>
      <dgm:spPr/>
    </dgm:pt>
    <dgm:pt modelId="{572E1AD4-9DA4-47BB-9A91-710F00303F60}" type="pres">
      <dgm:prSet presAssocID="{DB8AAC94-4722-4508-8975-F4546A822E84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3B438717-F712-4621-9804-EE205A20CCEF}" type="pres">
      <dgm:prSet presAssocID="{6A2EF1E6-1D31-4574-AE3B-78E385CF3296}" presName="node" presStyleLbl="node1" presStyleIdx="1" presStyleCnt="10" custScaleX="226984" custScaleY="119140" custRadScaleRad="102955" custRadScaleInc="4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D9C9C-0AE0-468C-9C3F-DC1A4D5D213C}" type="pres">
      <dgm:prSet presAssocID="{6A2EF1E6-1D31-4574-AE3B-78E385CF3296}" presName="dummy" presStyleCnt="0"/>
      <dgm:spPr/>
    </dgm:pt>
    <dgm:pt modelId="{FA727F4C-05D4-4000-B19A-31F89337277C}" type="pres">
      <dgm:prSet presAssocID="{676634AC-2A84-4ADA-B7A7-E77B0DAFAAC4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14B45BCF-345F-4AD6-9681-21F64F4AEF0C}" type="pres">
      <dgm:prSet presAssocID="{9EC686FC-5421-44A6-AD1B-C855A69DACD3}" presName="node" presStyleLbl="node1" presStyleIdx="2" presStyleCnt="10" custScaleX="226984" custScaleY="11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B8493-1F5F-471A-A520-92A7B5E750FF}" type="pres">
      <dgm:prSet presAssocID="{9EC686FC-5421-44A6-AD1B-C855A69DACD3}" presName="dummy" presStyleCnt="0"/>
      <dgm:spPr/>
    </dgm:pt>
    <dgm:pt modelId="{372DE696-7291-47FB-951E-DEB82937E2A2}" type="pres">
      <dgm:prSet presAssocID="{159B0078-B224-456F-8BCD-158A2BED162C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14B00441-42CE-40C9-8EC3-3FF4873F9EF9}" type="pres">
      <dgm:prSet presAssocID="{7C06DD66-F369-44CC-99D7-76266801AAEF}" presName="node" presStyleLbl="node1" presStyleIdx="3" presStyleCnt="10" custScaleX="226984" custScaleY="119140" custRadScaleRad="102028" custRadScaleInc="-1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EC277-96BC-4903-9FEC-9C8C640DCE39}" type="pres">
      <dgm:prSet presAssocID="{7C06DD66-F369-44CC-99D7-76266801AAEF}" presName="dummy" presStyleCnt="0"/>
      <dgm:spPr/>
    </dgm:pt>
    <dgm:pt modelId="{883E1F0F-0CE2-4BE8-8A56-82E9028FB883}" type="pres">
      <dgm:prSet presAssocID="{8767A5BD-AB41-4F2A-9E34-C84F55DD35DE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FE1AEEB6-63C5-4C33-ADAF-844C84A64897}" type="pres">
      <dgm:prSet presAssocID="{B7B54AC9-DE04-4910-A468-8C9B0865B9F7}" presName="node" presStyleLbl="node1" presStyleIdx="4" presStyleCnt="10" custScaleX="226984" custScaleY="119140" custRadScaleRad="100842" custRadScaleInc="-57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B11D-19BB-4239-B627-CA2E53CC01DD}" type="pres">
      <dgm:prSet presAssocID="{B7B54AC9-DE04-4910-A468-8C9B0865B9F7}" presName="dummy" presStyleCnt="0"/>
      <dgm:spPr/>
    </dgm:pt>
    <dgm:pt modelId="{46D2772A-41F5-440C-B8BD-D85086E2EED1}" type="pres">
      <dgm:prSet presAssocID="{F26FCCB6-AEE1-4C7D-849E-B26EBF8C9CEA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CB8B38AB-DB79-454A-8B06-A14A6D890D8E}" type="pres">
      <dgm:prSet presAssocID="{11291F6D-50F9-4FC0-9267-30CECA9BEA33}" presName="node" presStyleLbl="node1" presStyleIdx="5" presStyleCnt="10" custScaleX="226984" custScaleY="11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9B7E1-FB0A-49BF-99BE-2422122FD4E1}" type="pres">
      <dgm:prSet presAssocID="{11291F6D-50F9-4FC0-9267-30CECA9BEA33}" presName="dummy" presStyleCnt="0"/>
      <dgm:spPr/>
    </dgm:pt>
    <dgm:pt modelId="{979B92CB-73ED-461F-BF1D-767967957008}" type="pres">
      <dgm:prSet presAssocID="{226FAD4C-3D5E-4C29-9ED7-A9108CD8D58E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A235AA52-3EFB-4393-BD6C-08C4EE055F89}" type="pres">
      <dgm:prSet presAssocID="{9DE22E1E-E9F9-439E-B35F-7A237BF812C3}" presName="node" presStyleLbl="node1" presStyleIdx="6" presStyleCnt="10" custScaleX="226984" custScaleY="119140" custRadScaleRad="101300" custRadScaleInc="36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BC0B7-F13D-4D78-8D02-5D761D4DE205}" type="pres">
      <dgm:prSet presAssocID="{9DE22E1E-E9F9-439E-B35F-7A237BF812C3}" presName="dummy" presStyleCnt="0"/>
      <dgm:spPr/>
    </dgm:pt>
    <dgm:pt modelId="{4B9CAF1E-830E-4CB9-B4A9-F6800A1C5B57}" type="pres">
      <dgm:prSet presAssocID="{CAA078A6-827E-4477-8E9A-8D94F92C6BF5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91A3FDD0-24D8-4105-8C33-D012DB4A3C5B}" type="pres">
      <dgm:prSet presAssocID="{8FB51845-ADC0-4F2D-B057-552AA25BC611}" presName="node" presStyleLbl="node1" presStyleIdx="7" presStyleCnt="10" custScaleX="226984" custScaleY="119140" custRadScaleRad="98278" custRadScaleInc="2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E8945-E60A-4C65-951F-A03606260BAD}" type="pres">
      <dgm:prSet presAssocID="{8FB51845-ADC0-4F2D-B057-552AA25BC611}" presName="dummy" presStyleCnt="0"/>
      <dgm:spPr/>
    </dgm:pt>
    <dgm:pt modelId="{226122E9-1AC2-45D9-BE17-806A662227AD}" type="pres">
      <dgm:prSet presAssocID="{CA9593C4-E991-4A6E-B4DC-E427314A81F5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1DE178BA-E54B-4188-B0B8-F14137D96793}" type="pres">
      <dgm:prSet presAssocID="{821622E9-640C-4919-B3B0-BD53017B3AF1}" presName="node" presStyleLbl="node1" presStyleIdx="8" presStyleCnt="10" custScaleX="226984" custScaleY="11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082B9-33B9-43F3-8F26-DCBF49AEF3AB}" type="pres">
      <dgm:prSet presAssocID="{821622E9-640C-4919-B3B0-BD53017B3AF1}" presName="dummy" presStyleCnt="0"/>
      <dgm:spPr/>
    </dgm:pt>
    <dgm:pt modelId="{D1BACF71-97E6-4DF3-8A43-CADC327D9B9C}" type="pres">
      <dgm:prSet presAssocID="{E1A08B06-22FC-46A9-BE32-252D7DC3097F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A65610FE-02C3-48F1-9DBA-017DC0EEDAA2}" type="pres">
      <dgm:prSet presAssocID="{334A8BD5-A5D1-4D82-BB65-4E9C465D3681}" presName="node" presStyleLbl="node1" presStyleIdx="9" presStyleCnt="10" custScaleX="226984" custScaleY="119140" custRadScaleRad="103143" custRadScaleInc="-49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BAD44-5E9E-442E-8838-99580FF19EDD}" type="pres">
      <dgm:prSet presAssocID="{334A8BD5-A5D1-4D82-BB65-4E9C465D3681}" presName="dummy" presStyleCnt="0"/>
      <dgm:spPr/>
    </dgm:pt>
    <dgm:pt modelId="{5B794E5D-DC7E-4F72-95A0-021DD3495CAA}" type="pres">
      <dgm:prSet presAssocID="{6E99CD12-120F-40AB-8430-96BCCE982723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51ACAD82-5BE0-48A4-A162-40AD97B0C279}" type="presOf" srcId="{9DE22E1E-E9F9-439E-B35F-7A237BF812C3}" destId="{A235AA52-3EFB-4393-BD6C-08C4EE055F89}" srcOrd="0" destOrd="0" presId="urn:microsoft.com/office/officeart/2005/8/layout/radial6"/>
    <dgm:cxn modelId="{F96ED0EE-8CA3-45A7-90A5-F8689D31159D}" srcId="{8375B1C5-9E36-45BC-9257-846C28698666}" destId="{7DB49EA6-25C9-43DA-8D72-D59C3C29A550}" srcOrd="0" destOrd="0" parTransId="{3E04CF61-42EB-4643-BCAD-7DC1D0EBA63A}" sibTransId="{2ED10EF1-97C3-4249-AFF9-34613DF2A479}"/>
    <dgm:cxn modelId="{009EB81B-B52C-4D2E-A957-E5E253E730F4}" type="presOf" srcId="{7DB49EA6-25C9-43DA-8D72-D59C3C29A550}" destId="{0624C47A-F03C-4CCB-906D-C32F1A39BFE8}" srcOrd="0" destOrd="0" presId="urn:microsoft.com/office/officeart/2005/8/layout/radial6"/>
    <dgm:cxn modelId="{036003CB-7959-428E-856C-42CD8D86B3C1}" srcId="{7DB49EA6-25C9-43DA-8D72-D59C3C29A550}" destId="{B7B54AC9-DE04-4910-A468-8C9B0865B9F7}" srcOrd="4" destOrd="0" parTransId="{179455A4-9274-4299-9EEB-6D55F25EEC5D}" sibTransId="{F26FCCB6-AEE1-4C7D-849E-B26EBF8C9CEA}"/>
    <dgm:cxn modelId="{9C612C78-6558-4638-B92E-9C969FB4E10D}" type="presOf" srcId="{6A2EF1E6-1D31-4574-AE3B-78E385CF3296}" destId="{3B438717-F712-4621-9804-EE205A20CCEF}" srcOrd="0" destOrd="0" presId="urn:microsoft.com/office/officeart/2005/8/layout/radial6"/>
    <dgm:cxn modelId="{8689A2E7-9F5C-4FA6-80E0-AB47E49C88D6}" srcId="{7DB49EA6-25C9-43DA-8D72-D59C3C29A550}" destId="{334A8BD5-A5D1-4D82-BB65-4E9C465D3681}" srcOrd="9" destOrd="0" parTransId="{9D3F2024-0959-40D0-A046-13E90F644F30}" sibTransId="{6E99CD12-120F-40AB-8430-96BCCE982723}"/>
    <dgm:cxn modelId="{2A6D79F9-7AA2-45DC-A8CB-C57E6815584B}" type="presOf" srcId="{7C06DD66-F369-44CC-99D7-76266801AAEF}" destId="{14B00441-42CE-40C9-8EC3-3FF4873F9EF9}" srcOrd="0" destOrd="0" presId="urn:microsoft.com/office/officeart/2005/8/layout/radial6"/>
    <dgm:cxn modelId="{2ABC85D3-BEB3-4BF3-BDB3-050B0275589E}" srcId="{7DB49EA6-25C9-43DA-8D72-D59C3C29A550}" destId="{DF34C543-C52E-4FC0-9631-4F50544521EF}" srcOrd="0" destOrd="0" parTransId="{CF9D8B8C-27B9-4BAE-8280-FC591A1284AB}" sibTransId="{DB8AAC94-4722-4508-8975-F4546A822E84}"/>
    <dgm:cxn modelId="{0B10030A-EC9A-4BF0-B35F-6D7C55897916}" type="presOf" srcId="{226FAD4C-3D5E-4C29-9ED7-A9108CD8D58E}" destId="{979B92CB-73ED-461F-BF1D-767967957008}" srcOrd="0" destOrd="0" presId="urn:microsoft.com/office/officeart/2005/8/layout/radial6"/>
    <dgm:cxn modelId="{249461D2-ACBD-476A-952B-F87CCD410D47}" srcId="{7DB49EA6-25C9-43DA-8D72-D59C3C29A550}" destId="{11291F6D-50F9-4FC0-9267-30CECA9BEA33}" srcOrd="5" destOrd="0" parTransId="{88ECAFEF-970C-472B-988B-D4750DD98311}" sibTransId="{226FAD4C-3D5E-4C29-9ED7-A9108CD8D58E}"/>
    <dgm:cxn modelId="{1E16CC08-C26D-4BF7-B91E-7DBD4290D029}" type="presOf" srcId="{159B0078-B224-456F-8BCD-158A2BED162C}" destId="{372DE696-7291-47FB-951E-DEB82937E2A2}" srcOrd="0" destOrd="0" presId="urn:microsoft.com/office/officeart/2005/8/layout/radial6"/>
    <dgm:cxn modelId="{31EB8F1E-51E8-4F39-9ED0-DFA0AA6A8F35}" type="presOf" srcId="{8375B1C5-9E36-45BC-9257-846C28698666}" destId="{EFCCDFB6-F7D8-45E3-A516-DC17D5EF51A5}" srcOrd="0" destOrd="0" presId="urn:microsoft.com/office/officeart/2005/8/layout/radial6"/>
    <dgm:cxn modelId="{A329586B-7FE3-4CB0-9371-A2CFC0376773}" type="presOf" srcId="{F26FCCB6-AEE1-4C7D-849E-B26EBF8C9CEA}" destId="{46D2772A-41F5-440C-B8BD-D85086E2EED1}" srcOrd="0" destOrd="0" presId="urn:microsoft.com/office/officeart/2005/8/layout/radial6"/>
    <dgm:cxn modelId="{B237020B-FD94-4F60-B0EB-87D2520F9C05}" type="presOf" srcId="{8767A5BD-AB41-4F2A-9E34-C84F55DD35DE}" destId="{883E1F0F-0CE2-4BE8-8A56-82E9028FB883}" srcOrd="0" destOrd="0" presId="urn:microsoft.com/office/officeart/2005/8/layout/radial6"/>
    <dgm:cxn modelId="{4FC445FE-84FD-48CB-B37C-7AE4B7F2417B}" type="presOf" srcId="{334A8BD5-A5D1-4D82-BB65-4E9C465D3681}" destId="{A65610FE-02C3-48F1-9DBA-017DC0EEDAA2}" srcOrd="0" destOrd="0" presId="urn:microsoft.com/office/officeart/2005/8/layout/radial6"/>
    <dgm:cxn modelId="{63D5AAAF-C1FA-4797-A92D-8302F2B69416}" type="presOf" srcId="{CA9593C4-E991-4A6E-B4DC-E427314A81F5}" destId="{226122E9-1AC2-45D9-BE17-806A662227AD}" srcOrd="0" destOrd="0" presId="urn:microsoft.com/office/officeart/2005/8/layout/radial6"/>
    <dgm:cxn modelId="{337FECB9-2E9D-4C8E-985F-F14673B6B643}" type="presOf" srcId="{676634AC-2A84-4ADA-B7A7-E77B0DAFAAC4}" destId="{FA727F4C-05D4-4000-B19A-31F89337277C}" srcOrd="0" destOrd="0" presId="urn:microsoft.com/office/officeart/2005/8/layout/radial6"/>
    <dgm:cxn modelId="{7DD73106-4F4C-44B4-80E6-5C7AE5799F8A}" srcId="{7DB49EA6-25C9-43DA-8D72-D59C3C29A550}" destId="{6A2EF1E6-1D31-4574-AE3B-78E385CF3296}" srcOrd="1" destOrd="0" parTransId="{0D79C85C-6EE5-46DE-9824-C1504FBBF163}" sibTransId="{676634AC-2A84-4ADA-B7A7-E77B0DAFAAC4}"/>
    <dgm:cxn modelId="{E749359D-FF2F-42C2-873C-B8B855849D8D}" type="presOf" srcId="{11291F6D-50F9-4FC0-9267-30CECA9BEA33}" destId="{CB8B38AB-DB79-454A-8B06-A14A6D890D8E}" srcOrd="0" destOrd="0" presId="urn:microsoft.com/office/officeart/2005/8/layout/radial6"/>
    <dgm:cxn modelId="{3722D798-781F-40E9-9114-EB9BBFFBCAE2}" type="presOf" srcId="{CAA078A6-827E-4477-8E9A-8D94F92C6BF5}" destId="{4B9CAF1E-830E-4CB9-B4A9-F6800A1C5B57}" srcOrd="0" destOrd="0" presId="urn:microsoft.com/office/officeart/2005/8/layout/radial6"/>
    <dgm:cxn modelId="{4D5AA86D-8FDB-4B9E-AEF9-350E6F0F4881}" type="presOf" srcId="{6E99CD12-120F-40AB-8430-96BCCE982723}" destId="{5B794E5D-DC7E-4F72-95A0-021DD3495CAA}" srcOrd="0" destOrd="0" presId="urn:microsoft.com/office/officeart/2005/8/layout/radial6"/>
    <dgm:cxn modelId="{9E4050AB-5FC8-433C-A4DE-E86A682BDF2E}" type="presOf" srcId="{9EC686FC-5421-44A6-AD1B-C855A69DACD3}" destId="{14B45BCF-345F-4AD6-9681-21F64F4AEF0C}" srcOrd="0" destOrd="0" presId="urn:microsoft.com/office/officeart/2005/8/layout/radial6"/>
    <dgm:cxn modelId="{B6554CD8-221A-4F72-8C63-7EDED60D10BF}" type="presOf" srcId="{E1A08B06-22FC-46A9-BE32-252D7DC3097F}" destId="{D1BACF71-97E6-4DF3-8A43-CADC327D9B9C}" srcOrd="0" destOrd="0" presId="urn:microsoft.com/office/officeart/2005/8/layout/radial6"/>
    <dgm:cxn modelId="{874CBDFC-BBA4-49A0-86A5-4B32474E3F1E}" type="presOf" srcId="{821622E9-640C-4919-B3B0-BD53017B3AF1}" destId="{1DE178BA-E54B-4188-B0B8-F14137D96793}" srcOrd="0" destOrd="0" presId="urn:microsoft.com/office/officeart/2005/8/layout/radial6"/>
    <dgm:cxn modelId="{139CCE74-A31B-4EBB-8C95-7D9E8D703972}" type="presOf" srcId="{B7B54AC9-DE04-4910-A468-8C9B0865B9F7}" destId="{FE1AEEB6-63C5-4C33-ADAF-844C84A64897}" srcOrd="0" destOrd="0" presId="urn:microsoft.com/office/officeart/2005/8/layout/radial6"/>
    <dgm:cxn modelId="{B8C817AA-6FFB-4EC3-963A-5988A0DDCB93}" srcId="{7DB49EA6-25C9-43DA-8D72-D59C3C29A550}" destId="{821622E9-640C-4919-B3B0-BD53017B3AF1}" srcOrd="8" destOrd="0" parTransId="{CEF85854-5B2E-4CE0-91A7-9CD2F5C3D1C6}" sibTransId="{E1A08B06-22FC-46A9-BE32-252D7DC3097F}"/>
    <dgm:cxn modelId="{466347B0-5DC2-4657-AC0D-E69A83B02C06}" type="presOf" srcId="{DB8AAC94-4722-4508-8975-F4546A822E84}" destId="{572E1AD4-9DA4-47BB-9A91-710F00303F60}" srcOrd="0" destOrd="0" presId="urn:microsoft.com/office/officeart/2005/8/layout/radial6"/>
    <dgm:cxn modelId="{A0902803-E86D-4D03-B717-0213B76DCE3D}" srcId="{7DB49EA6-25C9-43DA-8D72-D59C3C29A550}" destId="{9DE22E1E-E9F9-439E-B35F-7A237BF812C3}" srcOrd="6" destOrd="0" parTransId="{8F0DE63B-5A22-4CAA-BFBC-6ED89ED002DE}" sibTransId="{CAA078A6-827E-4477-8E9A-8D94F92C6BF5}"/>
    <dgm:cxn modelId="{21764E6B-6FA2-4299-9ED9-9E2194DB9EBB}" srcId="{7DB49EA6-25C9-43DA-8D72-D59C3C29A550}" destId="{7C06DD66-F369-44CC-99D7-76266801AAEF}" srcOrd="3" destOrd="0" parTransId="{F3A15740-A747-480D-ADFF-767E00371CE4}" sibTransId="{8767A5BD-AB41-4F2A-9E34-C84F55DD35DE}"/>
    <dgm:cxn modelId="{BBCC1268-44B5-4D88-B8CE-09F769F421A5}" srcId="{7DB49EA6-25C9-43DA-8D72-D59C3C29A550}" destId="{9EC686FC-5421-44A6-AD1B-C855A69DACD3}" srcOrd="2" destOrd="0" parTransId="{6B5373C1-BB20-4374-A1EB-F1A50619418B}" sibTransId="{159B0078-B224-456F-8BCD-158A2BED162C}"/>
    <dgm:cxn modelId="{7F40313D-9CE1-410F-B2CC-10C547D03872}" type="presOf" srcId="{DF34C543-C52E-4FC0-9631-4F50544521EF}" destId="{3A1E2E65-2CB7-4AF8-9016-EE51DA51A5E2}" srcOrd="0" destOrd="0" presId="urn:microsoft.com/office/officeart/2005/8/layout/radial6"/>
    <dgm:cxn modelId="{7BE9D62B-CD9D-495A-8EE7-C6B59E352392}" srcId="{7DB49EA6-25C9-43DA-8D72-D59C3C29A550}" destId="{8FB51845-ADC0-4F2D-B057-552AA25BC611}" srcOrd="7" destOrd="0" parTransId="{0EA1AC27-8696-4910-8F0B-442C64CAD4A9}" sibTransId="{CA9593C4-E991-4A6E-B4DC-E427314A81F5}"/>
    <dgm:cxn modelId="{AD8D6EB8-DC93-437A-80C1-96F8555B0F22}" type="presOf" srcId="{8FB51845-ADC0-4F2D-B057-552AA25BC611}" destId="{91A3FDD0-24D8-4105-8C33-D012DB4A3C5B}" srcOrd="0" destOrd="0" presId="urn:microsoft.com/office/officeart/2005/8/layout/radial6"/>
    <dgm:cxn modelId="{1B2EEA8C-2DFC-4338-8EB5-5F87080F8F32}" type="presParOf" srcId="{EFCCDFB6-F7D8-45E3-A516-DC17D5EF51A5}" destId="{0624C47A-F03C-4CCB-906D-C32F1A39BFE8}" srcOrd="0" destOrd="0" presId="urn:microsoft.com/office/officeart/2005/8/layout/radial6"/>
    <dgm:cxn modelId="{F40F385D-7B0B-40D3-8CA2-986942B4CB3F}" type="presParOf" srcId="{EFCCDFB6-F7D8-45E3-A516-DC17D5EF51A5}" destId="{3A1E2E65-2CB7-4AF8-9016-EE51DA51A5E2}" srcOrd="1" destOrd="0" presId="urn:microsoft.com/office/officeart/2005/8/layout/radial6"/>
    <dgm:cxn modelId="{70778F9B-C671-41F0-B201-3E48255B297E}" type="presParOf" srcId="{EFCCDFB6-F7D8-45E3-A516-DC17D5EF51A5}" destId="{7E9C4293-B25C-4416-AF3E-D77AC486BAFA}" srcOrd="2" destOrd="0" presId="urn:microsoft.com/office/officeart/2005/8/layout/radial6"/>
    <dgm:cxn modelId="{2E93F264-762E-497B-BB76-481873A2A6E8}" type="presParOf" srcId="{EFCCDFB6-F7D8-45E3-A516-DC17D5EF51A5}" destId="{572E1AD4-9DA4-47BB-9A91-710F00303F60}" srcOrd="3" destOrd="0" presId="urn:microsoft.com/office/officeart/2005/8/layout/radial6"/>
    <dgm:cxn modelId="{CF4DC696-7994-4C5D-8746-44898C825EE3}" type="presParOf" srcId="{EFCCDFB6-F7D8-45E3-A516-DC17D5EF51A5}" destId="{3B438717-F712-4621-9804-EE205A20CCEF}" srcOrd="4" destOrd="0" presId="urn:microsoft.com/office/officeart/2005/8/layout/radial6"/>
    <dgm:cxn modelId="{D9F60440-A421-47E5-97C8-48CD47704140}" type="presParOf" srcId="{EFCCDFB6-F7D8-45E3-A516-DC17D5EF51A5}" destId="{73DD9C9C-0AE0-468C-9C3F-DC1A4D5D213C}" srcOrd="5" destOrd="0" presId="urn:microsoft.com/office/officeart/2005/8/layout/radial6"/>
    <dgm:cxn modelId="{D263F10D-5DB5-4FF7-83F1-42FF1547B4F4}" type="presParOf" srcId="{EFCCDFB6-F7D8-45E3-A516-DC17D5EF51A5}" destId="{FA727F4C-05D4-4000-B19A-31F89337277C}" srcOrd="6" destOrd="0" presId="urn:microsoft.com/office/officeart/2005/8/layout/radial6"/>
    <dgm:cxn modelId="{6082C787-585D-4980-8A3A-7AE849FC2BE5}" type="presParOf" srcId="{EFCCDFB6-F7D8-45E3-A516-DC17D5EF51A5}" destId="{14B45BCF-345F-4AD6-9681-21F64F4AEF0C}" srcOrd="7" destOrd="0" presId="urn:microsoft.com/office/officeart/2005/8/layout/radial6"/>
    <dgm:cxn modelId="{144E447E-91AB-4421-8887-6A7A82B34ACE}" type="presParOf" srcId="{EFCCDFB6-F7D8-45E3-A516-DC17D5EF51A5}" destId="{C5BB8493-1F5F-471A-A520-92A7B5E750FF}" srcOrd="8" destOrd="0" presId="urn:microsoft.com/office/officeart/2005/8/layout/radial6"/>
    <dgm:cxn modelId="{ED5E10D3-7221-4F3B-93ED-0A84054D57C2}" type="presParOf" srcId="{EFCCDFB6-F7D8-45E3-A516-DC17D5EF51A5}" destId="{372DE696-7291-47FB-951E-DEB82937E2A2}" srcOrd="9" destOrd="0" presId="urn:microsoft.com/office/officeart/2005/8/layout/radial6"/>
    <dgm:cxn modelId="{2EEEB7C2-2C03-4627-A984-E60A8398370F}" type="presParOf" srcId="{EFCCDFB6-F7D8-45E3-A516-DC17D5EF51A5}" destId="{14B00441-42CE-40C9-8EC3-3FF4873F9EF9}" srcOrd="10" destOrd="0" presId="urn:microsoft.com/office/officeart/2005/8/layout/radial6"/>
    <dgm:cxn modelId="{5F581192-8FB6-476D-AF6F-B49D142E10CD}" type="presParOf" srcId="{EFCCDFB6-F7D8-45E3-A516-DC17D5EF51A5}" destId="{45EEC277-96BC-4903-9FEC-9C8C640DCE39}" srcOrd="11" destOrd="0" presId="urn:microsoft.com/office/officeart/2005/8/layout/radial6"/>
    <dgm:cxn modelId="{934D3D85-1220-45BB-93BC-4C84CD77D7FB}" type="presParOf" srcId="{EFCCDFB6-F7D8-45E3-A516-DC17D5EF51A5}" destId="{883E1F0F-0CE2-4BE8-8A56-82E9028FB883}" srcOrd="12" destOrd="0" presId="urn:microsoft.com/office/officeart/2005/8/layout/radial6"/>
    <dgm:cxn modelId="{EC12F285-596B-4B1E-AB76-1BE47BDA728D}" type="presParOf" srcId="{EFCCDFB6-F7D8-45E3-A516-DC17D5EF51A5}" destId="{FE1AEEB6-63C5-4C33-ADAF-844C84A64897}" srcOrd="13" destOrd="0" presId="urn:microsoft.com/office/officeart/2005/8/layout/radial6"/>
    <dgm:cxn modelId="{F3647018-5094-41F0-AE8B-3CB4CEBAF116}" type="presParOf" srcId="{EFCCDFB6-F7D8-45E3-A516-DC17D5EF51A5}" destId="{DD3AB11D-19BB-4239-B627-CA2E53CC01DD}" srcOrd="14" destOrd="0" presId="urn:microsoft.com/office/officeart/2005/8/layout/radial6"/>
    <dgm:cxn modelId="{5CF1F608-FB57-4649-9FDE-B1214D186ED2}" type="presParOf" srcId="{EFCCDFB6-F7D8-45E3-A516-DC17D5EF51A5}" destId="{46D2772A-41F5-440C-B8BD-D85086E2EED1}" srcOrd="15" destOrd="0" presId="urn:microsoft.com/office/officeart/2005/8/layout/radial6"/>
    <dgm:cxn modelId="{D9626751-A8F5-4724-9F05-96A1597CE783}" type="presParOf" srcId="{EFCCDFB6-F7D8-45E3-A516-DC17D5EF51A5}" destId="{CB8B38AB-DB79-454A-8B06-A14A6D890D8E}" srcOrd="16" destOrd="0" presId="urn:microsoft.com/office/officeart/2005/8/layout/radial6"/>
    <dgm:cxn modelId="{ED7F1E3D-FA29-40E4-9FE7-E21247768FA4}" type="presParOf" srcId="{EFCCDFB6-F7D8-45E3-A516-DC17D5EF51A5}" destId="{5B89B7E1-FB0A-49BF-99BE-2422122FD4E1}" srcOrd="17" destOrd="0" presId="urn:microsoft.com/office/officeart/2005/8/layout/radial6"/>
    <dgm:cxn modelId="{6C55CF69-DC92-404E-B7FA-1E46D362327E}" type="presParOf" srcId="{EFCCDFB6-F7D8-45E3-A516-DC17D5EF51A5}" destId="{979B92CB-73ED-461F-BF1D-767967957008}" srcOrd="18" destOrd="0" presId="urn:microsoft.com/office/officeart/2005/8/layout/radial6"/>
    <dgm:cxn modelId="{BFECCF83-AABF-43C0-874B-C5E7D25FBD04}" type="presParOf" srcId="{EFCCDFB6-F7D8-45E3-A516-DC17D5EF51A5}" destId="{A235AA52-3EFB-4393-BD6C-08C4EE055F89}" srcOrd="19" destOrd="0" presId="urn:microsoft.com/office/officeart/2005/8/layout/radial6"/>
    <dgm:cxn modelId="{E36D6E88-4BE9-4E0A-BF0A-4372C3B28A9C}" type="presParOf" srcId="{EFCCDFB6-F7D8-45E3-A516-DC17D5EF51A5}" destId="{CFCBC0B7-F13D-4D78-8D02-5D761D4DE205}" srcOrd="20" destOrd="0" presId="urn:microsoft.com/office/officeart/2005/8/layout/radial6"/>
    <dgm:cxn modelId="{DA0B7E2B-CD58-4FE0-881A-E9D0EABC5702}" type="presParOf" srcId="{EFCCDFB6-F7D8-45E3-A516-DC17D5EF51A5}" destId="{4B9CAF1E-830E-4CB9-B4A9-F6800A1C5B57}" srcOrd="21" destOrd="0" presId="urn:microsoft.com/office/officeart/2005/8/layout/radial6"/>
    <dgm:cxn modelId="{97238DA3-16DE-429F-A50C-AE4D1ADA87D7}" type="presParOf" srcId="{EFCCDFB6-F7D8-45E3-A516-DC17D5EF51A5}" destId="{91A3FDD0-24D8-4105-8C33-D012DB4A3C5B}" srcOrd="22" destOrd="0" presId="urn:microsoft.com/office/officeart/2005/8/layout/radial6"/>
    <dgm:cxn modelId="{FEB28151-79C5-4630-B6A6-E66EEA8BAC57}" type="presParOf" srcId="{EFCCDFB6-F7D8-45E3-A516-DC17D5EF51A5}" destId="{BEFE8945-E60A-4C65-951F-A03606260BAD}" srcOrd="23" destOrd="0" presId="urn:microsoft.com/office/officeart/2005/8/layout/radial6"/>
    <dgm:cxn modelId="{269E2B17-44FA-4D4A-8E39-319EB7EAC4E4}" type="presParOf" srcId="{EFCCDFB6-F7D8-45E3-A516-DC17D5EF51A5}" destId="{226122E9-1AC2-45D9-BE17-806A662227AD}" srcOrd="24" destOrd="0" presId="urn:microsoft.com/office/officeart/2005/8/layout/radial6"/>
    <dgm:cxn modelId="{0B63066F-7301-4A45-B66B-FAA2E3A06F65}" type="presParOf" srcId="{EFCCDFB6-F7D8-45E3-A516-DC17D5EF51A5}" destId="{1DE178BA-E54B-4188-B0B8-F14137D96793}" srcOrd="25" destOrd="0" presId="urn:microsoft.com/office/officeart/2005/8/layout/radial6"/>
    <dgm:cxn modelId="{0514C933-929B-46DF-999A-E0E861FD82F3}" type="presParOf" srcId="{EFCCDFB6-F7D8-45E3-A516-DC17D5EF51A5}" destId="{D36082B9-33B9-43F3-8F26-DCBF49AEF3AB}" srcOrd="26" destOrd="0" presId="urn:microsoft.com/office/officeart/2005/8/layout/radial6"/>
    <dgm:cxn modelId="{1A0B6BFB-FCB0-41BE-ACD2-9F53F803EB2D}" type="presParOf" srcId="{EFCCDFB6-F7D8-45E3-A516-DC17D5EF51A5}" destId="{D1BACF71-97E6-4DF3-8A43-CADC327D9B9C}" srcOrd="27" destOrd="0" presId="urn:microsoft.com/office/officeart/2005/8/layout/radial6"/>
    <dgm:cxn modelId="{CFE1CC8D-964D-41CD-A326-8E5A048F9F54}" type="presParOf" srcId="{EFCCDFB6-F7D8-45E3-A516-DC17D5EF51A5}" destId="{A65610FE-02C3-48F1-9DBA-017DC0EEDAA2}" srcOrd="28" destOrd="0" presId="urn:microsoft.com/office/officeart/2005/8/layout/radial6"/>
    <dgm:cxn modelId="{5A17DFA7-5B0F-46D4-8BEA-C5F913F93257}" type="presParOf" srcId="{EFCCDFB6-F7D8-45E3-A516-DC17D5EF51A5}" destId="{645BAD44-5E9E-442E-8838-99580FF19EDD}" srcOrd="29" destOrd="0" presId="urn:microsoft.com/office/officeart/2005/8/layout/radial6"/>
    <dgm:cxn modelId="{A3F5F200-9771-4F99-AB89-62EE91A766A1}" type="presParOf" srcId="{EFCCDFB6-F7D8-45E3-A516-DC17D5EF51A5}" destId="{5B794E5D-DC7E-4F72-95A0-021DD3495CAA}" srcOrd="30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00132"/>
          </a:xfrm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 ребёнка представления о здоровье человека средствами двигательной активности.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Проектная деятельность </a:t>
            </a:r>
          </a:p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«Движение + </a:t>
            </a:r>
            <a:r>
              <a:rPr lang="ru-RU" sz="3600" b="1" dirty="0" err="1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движение</a:t>
            </a:r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= формула здоровья»</a:t>
            </a:r>
            <a:endParaRPr lang="ru-RU" sz="36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Автор: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Е.Ю.Пятова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571480"/>
            <a:ext cx="5774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Предполагаемый результат: </a:t>
            </a:r>
            <a:endParaRPr lang="ru-RU" sz="28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214422"/>
          <a:ext cx="814393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571480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Участники проекта: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428736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428604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Описание  проекта: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142984"/>
          <a:ext cx="60960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571480"/>
          <a:ext cx="80724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571480"/>
            <a:ext cx="5941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Педагогические средства:</a:t>
            </a:r>
            <a:endParaRPr lang="ru-RU" sz="32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зарядка,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бодрящая гимнастика после сна;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оздоровительная ходьба и упражнения на прогулке;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физкультурные минутки и динамические паузы;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дыхательная гимнастика, гимнастика для глаз;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активный отдых в группе и на прогулке (игры-забавы, подвижные и хороводные игры);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индивидуальная работа по развитию основных видов движений;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самостоятельная двигательная активность детей;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специальная гимнастика для ног по профилактике плоскостопия и нарушений осанки.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723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Сроки реализации проекта</a:t>
            </a:r>
            <a:endParaRPr lang="ru-RU" sz="40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428736"/>
          <a:ext cx="8143932" cy="47622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3269"/>
                <a:gridCol w="4599992"/>
                <a:gridCol w="1580671"/>
              </a:tblGrid>
              <a:tr h="53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Этапы проекта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проекта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выполнения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22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Подготовительный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Изучение литературы по теме проекта;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анкетирование родителей;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/>
                        <a:t>устный опрос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родителей</a:t>
                      </a:r>
                      <a:r>
                        <a:rPr lang="ru-RU" sz="1400" kern="1200" dirty="0" smtClean="0"/>
                        <a:t> «В какие подвижные игры вы играете с ребенком дома?»;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составление плана реализации проекта.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2016г.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52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Практический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Реализация основных видов деятельности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направлению проекта.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109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Аналитический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Сбор и обработка методических и практических материалов;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анализ деятельности;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обобщение результатов - соотнесение прогнозируемых и достигнутых  результатов;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создание презентации.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Рабочий план реализации проекта</a:t>
            </a:r>
            <a:endParaRPr lang="ru-RU" sz="32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464580" cy="5143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8694"/>
                <a:gridCol w="1714512"/>
                <a:gridCol w="4429156"/>
                <a:gridCol w="1392218"/>
              </a:tblGrid>
              <a:tr h="33462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3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1-2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плана реализации проекта.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Диагностико – аналитическая деятельность.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Устный опрос «В какие подвижные игры вы играете с ребенком дома?»</a:t>
                      </a:r>
                      <a:endParaRPr kumimoji="0" lang="ru-RU" sz="14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  <a:endParaRPr kumimoji="0" lang="ru-RU" sz="14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1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марта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Групповая, подгрупповая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детьми «Что такое движение?»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15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2,3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Непосредственно-образовательная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Речевое развитие. Тема: «Звуки «т»,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», «к»».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Цель:закрепление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произношение звуков в словах  и фразовой речи, учить отчетливо произносить звукоподражание с данными звуками. Подвижная игра «Цыплята и котята»,  «Поезд»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Физическое развитие. Тема:«Путешествие в лес».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Цель:Упражнять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в ходьбе и беге с остановкой по сигналу, сохранять устойчивое положение при ходьбе на повышенной опоре, упражнять в прыжках в длину с места. Подвижная игра «Найди свой цвет»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9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Спортивное развлечение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Заигрыш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Цель: познакомить  с  народными играми, изучить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подвижные игры с правилами, развивать физические качества, такие как координация и гибкость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00108"/>
          <a:ext cx="8429683" cy="52446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865"/>
                <a:gridCol w="1707444"/>
                <a:gridCol w="4410896"/>
                <a:gridCol w="1386478"/>
              </a:tblGrid>
              <a:tr h="33462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3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1-11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игры со стишками и песенками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«Едем-едем»;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«Зайка»;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«Ножки и ладошки»;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«Самолеты»;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«Дождик».</a:t>
                      </a:r>
                      <a:endParaRPr kumimoji="0" lang="ru-RU" sz="14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kumimoji="0" lang="ru-RU" sz="14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1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1-11 марта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Свободная  двигательная деятельность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в центре активности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Ритмичные занятия под музыку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Свободная деятельность в игровых ситуациях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1-11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Гимнастика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Утренняя гимнастика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после сна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Закаливающие процедуры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39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Фотоколлаж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фотоколлажа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«Движение-это здоровье»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 </a:t>
                      </a:r>
                    </a:p>
                  </a:txBody>
                  <a:tcPr/>
                </a:tc>
              </a:tr>
              <a:tr h="6187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Консультация для родителей «Семейное воспитание по развитию двигательной активности детей».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</a:p>
                  </a:txBody>
                  <a:tcPr/>
                </a:tc>
              </a:tr>
              <a:tr h="9369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марта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детей с целью выявления достигнутых результатов, их анализ для последующей работы.</a:t>
                      </a:r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Рабочий план реализации проекта</a:t>
            </a:r>
            <a:endParaRPr lang="ru-RU" sz="32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Результаты реализации проекта</a:t>
            </a:r>
            <a:endParaRPr lang="ru-RU" sz="36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IMG_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3571900" cy="267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48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643438" y="3000372"/>
            <a:ext cx="3786182" cy="2839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14348" y="421481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Беседа с детьми «Что такое движение?»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6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42910" y="642918"/>
            <a:ext cx="4143372" cy="3107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2063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572000" y="2893191"/>
            <a:ext cx="3857652" cy="2893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910" y="400050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литературой по теме «Здоровье»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571480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Актуальность</a:t>
            </a:r>
            <a:r>
              <a:rPr lang="ru-RU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500174"/>
          <a:ext cx="792961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47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000232" y="642918"/>
            <a:ext cx="5357818" cy="4018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00100" y="485776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Просмотр фото и видеоматериалов «Виды спорта»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71480"/>
            <a:ext cx="5857884" cy="3905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85786" y="464344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464344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Спортивное развлечение «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Заигрыш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0515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Подвижные игры на прогулке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60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60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642918"/>
            <a:ext cx="3357586" cy="2518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AM_1213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rcRect l="14815" t="29630" r="25925" b="8641"/>
          <a:stretch>
            <a:fillRect/>
          </a:stretch>
        </p:blipFill>
        <p:spPr>
          <a:xfrm>
            <a:off x="3071802" y="2857496"/>
            <a:ext cx="3000396" cy="2344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4140518" cy="10515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Свободная двигательная деятельность (В центре двигательной активности, под ритмичную детскую музыку)</a:t>
            </a:r>
            <a:endParaRPr lang="ru-RU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2063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7500" r="9999"/>
          <a:stretch>
            <a:fillRect/>
          </a:stretch>
        </p:blipFill>
        <p:spPr>
          <a:xfrm>
            <a:off x="4714876" y="2285992"/>
            <a:ext cx="3857652" cy="3412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AM_096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3437" t="20833" r="15625" b="18750"/>
          <a:stretch>
            <a:fillRect/>
          </a:stretch>
        </p:blipFill>
        <p:spPr>
          <a:xfrm>
            <a:off x="571472" y="714356"/>
            <a:ext cx="4131088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00504"/>
            <a:ext cx="2997510" cy="10515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Гимнастика: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P102064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11765" r="7352"/>
          <a:stretch>
            <a:fillRect/>
          </a:stretch>
        </p:blipFill>
        <p:spPr>
          <a:xfrm>
            <a:off x="714348" y="500042"/>
            <a:ext cx="3429024" cy="244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2064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23810" r="10714"/>
          <a:stretch>
            <a:fillRect/>
          </a:stretch>
        </p:blipFill>
        <p:spPr>
          <a:xfrm>
            <a:off x="4857752" y="571480"/>
            <a:ext cx="3714776" cy="2377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20635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t="9091" r="2272"/>
          <a:stretch>
            <a:fillRect/>
          </a:stretch>
        </p:blipFill>
        <p:spPr>
          <a:xfrm>
            <a:off x="2857488" y="2571744"/>
            <a:ext cx="3071834" cy="21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20642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l="8333" t="5556"/>
          <a:stretch>
            <a:fillRect/>
          </a:stretch>
        </p:blipFill>
        <p:spPr>
          <a:xfrm>
            <a:off x="5572132" y="3857628"/>
            <a:ext cx="314327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71472" y="4572008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Утренняя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После дневного сна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пальчиковая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Создание с родителями </a:t>
            </a:r>
            <a:r>
              <a:rPr lang="ru-RU" sz="2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фотоколлажа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Движени+движение=здоровье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500042"/>
          <a:ext cx="7834348" cy="483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587"/>
                <a:gridCol w="1958587"/>
                <a:gridCol w="1958587"/>
                <a:gridCol w="1958587"/>
              </a:tblGrid>
              <a:tr h="239317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 Матвей на спортплощадке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Клемешов</a:t>
                      </a: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Вова на прогулке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Глуховская</a:t>
                      </a: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Настя играет в прятки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Усков</a:t>
                      </a: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Никита соблюдает правила личной гигиены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  <a:tr h="239317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Серкина</a:t>
                      </a:r>
                      <a:r>
                        <a:rPr lang="ru-RU" sz="14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Саша и водные процедуры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Пятов</a:t>
                      </a:r>
                      <a:r>
                        <a:rPr lang="ru-RU" sz="14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Ваня на зимней прогулке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 </a:t>
                      </a:r>
                      <a:r>
                        <a:rPr lang="ru-RU" sz="1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Дамир</a:t>
                      </a: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играет в футбол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Трунов</a:t>
                      </a: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Артем на зимней</a:t>
                      </a:r>
                      <a:r>
                        <a:rPr lang="ru-RU" sz="14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прогулке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Консультации для родителей по теме проекта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48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785918" y="785794"/>
            <a:ext cx="5286380" cy="3964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Выводы:</a:t>
            </a:r>
            <a:endParaRPr lang="ru-RU" sz="36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214422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Необходимость</a:t>
            </a:r>
            <a:r>
              <a:rPr lang="ru-RU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создания проекта заключается в том, что физическое развитие детей направлено на  двигательную активность, на развитие таких физических качеств, как координация и гибкость, способствующих правильному формированию опорно-двигательной системы организма, развитию координации движений, крупной и мелкой моторики обеих рук, а также на выполнение основных движений (ходьба, бег, мягкие прыжки),на  формирование начальных представлений о некоторых видах спорта, овладение подвижными играми с правилами, на становление целенаправленности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двигательной сфере,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привычек) 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	В период от трех до семи лет ребенок интенсивно растет и развивается, движения становятся его потребностью.</a:t>
            </a:r>
            <a:r>
              <a:rPr lang="ru-RU" sz="20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rgbClr val="C19859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Проблема исследования</a:t>
            </a:r>
            <a:b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rgbClr val="C19859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</a:br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rgbClr val="C19859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данного проекта вытекает из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2000240"/>
          <a:ext cx="750099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500042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Пути решения проблемы:</a:t>
            </a:r>
            <a:endParaRPr lang="ru-RU" sz="28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107154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571480"/>
            <a:ext cx="3134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Противоречия </a:t>
            </a:r>
            <a:endParaRPr lang="ru-RU" sz="28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Постановка данной проблемы возникла в результате имеющихся противоречий между: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14488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3372" y="3286124"/>
            <a:ext cx="76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642918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Цель:</a:t>
            </a:r>
            <a:endParaRPr lang="ru-RU" sz="44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Укрепление и сохранение здоровья детей, создание условий для формирования и совершенствования умений и навыков в основных видах движений средствами двигательной активности.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642918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Задачи:</a:t>
            </a:r>
            <a:endParaRPr lang="ru-RU" sz="36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42910" y="1214422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571480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Новизна</a:t>
            </a:r>
            <a:endParaRPr lang="ru-RU" sz="3600" b="1" dirty="0">
              <a:ln w="19050">
                <a:solidFill>
                  <a:srgbClr val="7030A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78581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данного проекта позволяет исключение отклонений в физическом развитии: нарушений осанки, излишнего веса, задержки в развитии быстроты, ловкости, координации движений; заложить фундамент положительного влияния на здоровье ребенка в младшем дошкольном возрасте; закаляет характер, учит быть ответственным, смелым и сильным не только телом, но и духом.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591</TotalTime>
  <Words>1054</Words>
  <PresentationFormat>Экран (4:3)</PresentationFormat>
  <Paragraphs>218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Формирование у ребёнка представления о здоровье человека средствами двигательной активности.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Подвижные игры на прогулке</vt:lpstr>
      <vt:lpstr>Свободная двигательная деятельность (В центре двигательной активности, под ритмичную детскую музыку)</vt:lpstr>
      <vt:lpstr>Гимнастика: </vt:lpstr>
      <vt:lpstr>Создание с родителями фотоколлажа «Движени+движение=здоровье»</vt:lpstr>
      <vt:lpstr>Консультации для родителей по теме проекта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ребёнка представления о здоровье человека средствами двигательной активности.</dc:title>
  <dc:creator>Igor</dc:creator>
  <cp:lastModifiedBy>Igor</cp:lastModifiedBy>
  <cp:revision>52</cp:revision>
  <dcterms:created xsi:type="dcterms:W3CDTF">2016-03-29T19:46:16Z</dcterms:created>
  <dcterms:modified xsi:type="dcterms:W3CDTF">2016-04-04T11:23:45Z</dcterms:modified>
</cp:coreProperties>
</file>