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3" r:id="rId8"/>
    <p:sldId id="270" r:id="rId9"/>
    <p:sldId id="271" r:id="rId10"/>
    <p:sldId id="272" r:id="rId11"/>
    <p:sldId id="273" r:id="rId12"/>
    <p:sldId id="274" r:id="rId13"/>
    <p:sldId id="275" r:id="rId14"/>
    <p:sldId id="279" r:id="rId15"/>
    <p:sldId id="276" r:id="rId16"/>
    <p:sldId id="277" r:id="rId17"/>
    <p:sldId id="278" r:id="rId18"/>
    <p:sldId id="280" r:id="rId19"/>
    <p:sldId id="281" r:id="rId20"/>
    <p:sldId id="282" r:id="rId21"/>
    <p:sldId id="286" r:id="rId22"/>
    <p:sldId id="28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47" autoAdjust="0"/>
    <p:restoredTop sz="94660"/>
  </p:normalViewPr>
  <p:slideViewPr>
    <p:cSldViewPr>
      <p:cViewPr varScale="1">
        <p:scale>
          <a:sx n="72" d="100"/>
          <a:sy n="72" d="100"/>
        </p:scale>
        <p:origin x="-5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17042-5EE5-452D-99DF-15373787C61B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061ED86-DE5A-45B9-9A3C-CE8C91CA0F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17042-5EE5-452D-99DF-15373787C61B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ED86-DE5A-45B9-9A3C-CE8C91CA0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17042-5EE5-452D-99DF-15373787C61B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ED86-DE5A-45B9-9A3C-CE8C91CA0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17042-5EE5-452D-99DF-15373787C61B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ED86-DE5A-45B9-9A3C-CE8C91CA0F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17042-5EE5-452D-99DF-15373787C61B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061ED86-DE5A-45B9-9A3C-CE8C91CA0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17042-5EE5-452D-99DF-15373787C61B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ED86-DE5A-45B9-9A3C-CE8C91CA0F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17042-5EE5-452D-99DF-15373787C61B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ED86-DE5A-45B9-9A3C-CE8C91CA0F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17042-5EE5-452D-99DF-15373787C61B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ED86-DE5A-45B9-9A3C-CE8C91CA0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17042-5EE5-452D-99DF-15373787C61B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ED86-DE5A-45B9-9A3C-CE8C91CA0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17042-5EE5-452D-99DF-15373787C61B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1ED86-DE5A-45B9-9A3C-CE8C91CA0F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17042-5EE5-452D-99DF-15373787C61B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061ED86-DE5A-45B9-9A3C-CE8C91CA0F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C17042-5EE5-452D-99DF-15373787C61B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061ED86-DE5A-45B9-9A3C-CE8C91CA0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.png"/><Relationship Id="rId7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85784" y="4500570"/>
            <a:ext cx="6858000" cy="16002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1891-1953</a:t>
            </a:r>
          </a:p>
          <a:p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композитор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357298"/>
            <a:ext cx="8858280" cy="142876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Сергеевич Прокофьев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Прокофьев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72198" y="3286124"/>
            <a:ext cx="2714644" cy="3021136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48bbf76a53fe598865a1ba5d443bd79_900_0.jp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142844" y="357166"/>
            <a:ext cx="8715436" cy="5072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14282" y="5572140"/>
            <a:ext cx="858837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Симфонический оркестр</a:t>
            </a:r>
            <a:endParaRPr lang="ru-RU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426431517_simfon_orkestr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198278" y="428604"/>
            <a:ext cx="8700508" cy="6072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исунок10"/>
          <p:cNvPicPr>
            <a:picLocks noChangeAspect="1" noChangeArrowheads="1"/>
          </p:cNvPicPr>
          <p:nvPr/>
        </p:nvPicPr>
        <p:blipFill>
          <a:blip r:embed="rId2"/>
          <a:srcRect l="51474"/>
          <a:stretch>
            <a:fillRect/>
          </a:stretch>
        </p:blipFill>
        <p:spPr bwMode="auto">
          <a:xfrm rot="21176704" flipH="1">
            <a:off x="501478" y="362258"/>
            <a:ext cx="1497224" cy="2629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Рисунок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663300"/>
              </a:clrFrom>
              <a:clrTo>
                <a:srgbClr val="6633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214290"/>
            <a:ext cx="1606550" cy="2449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Рисунок7"/>
          <p:cNvPicPr>
            <a:picLocks noChangeAspect="1" noChangeArrowheads="1"/>
          </p:cNvPicPr>
          <p:nvPr/>
        </p:nvPicPr>
        <p:blipFill>
          <a:blip r:embed="rId4"/>
          <a:srcRect l="9130" r="22083"/>
          <a:stretch>
            <a:fillRect/>
          </a:stretch>
        </p:blipFill>
        <p:spPr bwMode="auto">
          <a:xfrm>
            <a:off x="4214810" y="214290"/>
            <a:ext cx="2118713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Рисунок4"/>
          <p:cNvPicPr>
            <a:picLocks noChangeAspect="1" noChangeArrowheads="1"/>
          </p:cNvPicPr>
          <p:nvPr/>
        </p:nvPicPr>
        <p:blipFill>
          <a:blip r:embed="rId5"/>
          <a:srcRect r="29539"/>
          <a:stretch>
            <a:fillRect/>
          </a:stretch>
        </p:blipFill>
        <p:spPr bwMode="auto">
          <a:xfrm rot="1038987">
            <a:off x="6825508" y="575055"/>
            <a:ext cx="1838920" cy="24616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Рисунок3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42844" y="4000504"/>
            <a:ext cx="2490891" cy="2092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857488" y="3929066"/>
            <a:ext cx="2592733" cy="19445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23.jpg"/>
          <p:cNvPicPr>
            <a:picLocks noChangeAspect="1"/>
          </p:cNvPicPr>
          <p:nvPr/>
        </p:nvPicPr>
        <p:blipFill>
          <a:blip r:embed="rId8"/>
          <a:srcRect l="26631" t="23913"/>
          <a:stretch>
            <a:fillRect/>
          </a:stretch>
        </p:blipFill>
        <p:spPr>
          <a:xfrm>
            <a:off x="5715008" y="3643314"/>
            <a:ext cx="3045484" cy="2500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Рисунок10"/>
          <p:cNvPicPr>
            <a:picLocks noChangeAspect="1" noChangeArrowheads="1"/>
          </p:cNvPicPr>
          <p:nvPr/>
        </p:nvPicPr>
        <p:blipFill>
          <a:blip r:embed="rId2"/>
          <a:srcRect l="51474" t="18318"/>
          <a:stretch>
            <a:fillRect/>
          </a:stretch>
        </p:blipFill>
        <p:spPr bwMode="auto">
          <a:xfrm flipH="1">
            <a:off x="285720" y="214290"/>
            <a:ext cx="1998820" cy="2867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13.jpg"/>
          <p:cNvPicPr>
            <a:picLocks noChangeAspect="1"/>
          </p:cNvPicPr>
          <p:nvPr/>
        </p:nvPicPr>
        <p:blipFill>
          <a:blip r:embed="rId3"/>
          <a:srcRect l="6818" t="27273" r="5681" b="13636"/>
          <a:stretch>
            <a:fillRect/>
          </a:stretch>
        </p:blipFill>
        <p:spPr>
          <a:xfrm>
            <a:off x="642910" y="2356502"/>
            <a:ext cx="8143932" cy="4124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313860" y="642918"/>
            <a:ext cx="68301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Скрипки, альты, </a:t>
            </a:r>
          </a:p>
          <a:p>
            <a:pPr algn="ctr"/>
            <a:r>
              <a:rPr lang="ru-RU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виолончель, контрабас</a:t>
            </a:r>
            <a:endParaRPr lang="ru-RU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1da466b040451e0630b399638aa0cc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57166"/>
            <a:ext cx="3399282" cy="2262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avid-Aaron-Carpenter-Stradivari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4429132"/>
            <a:ext cx="3140729" cy="2090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Kontrabass.jpg"/>
          <p:cNvPicPr>
            <a:picLocks noChangeAspect="1"/>
          </p:cNvPicPr>
          <p:nvPr/>
        </p:nvPicPr>
        <p:blipFill>
          <a:blip r:embed="rId4">
            <a:lum contrast="20000"/>
          </a:blip>
          <a:srcRect t="1786" b="1785"/>
          <a:stretch>
            <a:fillRect/>
          </a:stretch>
        </p:blipFill>
        <p:spPr>
          <a:xfrm>
            <a:off x="4500562" y="285728"/>
            <a:ext cx="2522540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violonschel-5-s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0166" y="3000372"/>
            <a:ext cx="2286016" cy="3548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Рисунок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663300"/>
              </a:clrFrom>
              <a:clrTo>
                <a:srgbClr val="6633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85728"/>
            <a:ext cx="2500330" cy="38122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10.jpg"/>
          <p:cNvPicPr>
            <a:picLocks noChangeAspect="1"/>
          </p:cNvPicPr>
          <p:nvPr/>
        </p:nvPicPr>
        <p:blipFill>
          <a:blip r:embed="rId3"/>
          <a:srcRect l="3125" t="20000" r="74375" b="5000"/>
          <a:stretch>
            <a:fillRect/>
          </a:stretch>
        </p:blipFill>
        <p:spPr>
          <a:xfrm>
            <a:off x="6429388" y="357166"/>
            <a:ext cx="2500330" cy="6250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00034" y="5214950"/>
            <a:ext cx="2423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Фагот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" name="Рисунок 7" descr="fagot-muzykalnyj-instrument-risunok.jpg"/>
          <p:cNvPicPr>
            <a:picLocks noChangeAspect="1"/>
          </p:cNvPicPr>
          <p:nvPr/>
        </p:nvPicPr>
        <p:blipFill>
          <a:blip r:embed="rId4"/>
          <a:srcRect l="3470" r="12776"/>
          <a:stretch>
            <a:fillRect/>
          </a:stretch>
        </p:blipFill>
        <p:spPr>
          <a:xfrm>
            <a:off x="3071802" y="285728"/>
            <a:ext cx="3071834" cy="4786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Рисунок7"/>
          <p:cNvPicPr>
            <a:picLocks noChangeAspect="1" noChangeArrowheads="1"/>
          </p:cNvPicPr>
          <p:nvPr/>
        </p:nvPicPr>
        <p:blipFill>
          <a:blip r:embed="rId2"/>
          <a:srcRect l="9130" r="22083"/>
          <a:stretch>
            <a:fillRect/>
          </a:stretch>
        </p:blipFill>
        <p:spPr bwMode="auto">
          <a:xfrm>
            <a:off x="642910" y="357166"/>
            <a:ext cx="1931768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flei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714752"/>
            <a:ext cx="3039915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28596" y="2571744"/>
            <a:ext cx="29039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флейта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9" name="Рисунок 8" descr="fle.jpg"/>
          <p:cNvPicPr>
            <a:picLocks noChangeAspect="1"/>
          </p:cNvPicPr>
          <p:nvPr/>
        </p:nvPicPr>
        <p:blipFill>
          <a:blip r:embed="rId4"/>
          <a:srcRect l="4294" r="33129"/>
          <a:stretch>
            <a:fillRect/>
          </a:stretch>
        </p:blipFill>
        <p:spPr>
          <a:xfrm>
            <a:off x="3786181" y="571480"/>
            <a:ext cx="5147715" cy="5429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Рисунок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00100" y="571480"/>
            <a:ext cx="2490891" cy="2092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obo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307704" y="3835776"/>
            <a:ext cx="2038343" cy="29393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van Podyomov.jpg"/>
          <p:cNvPicPr>
            <a:picLocks noChangeAspect="1"/>
          </p:cNvPicPr>
          <p:nvPr/>
        </p:nvPicPr>
        <p:blipFill>
          <a:blip r:embed="rId4" cstate="print"/>
          <a:srcRect l="13497" r="26855"/>
          <a:stretch>
            <a:fillRect/>
          </a:stretch>
        </p:blipFill>
        <p:spPr>
          <a:xfrm>
            <a:off x="4337716" y="285728"/>
            <a:ext cx="4377688" cy="6072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214414" y="3071810"/>
            <a:ext cx="24502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гобой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Рисунок4"/>
          <p:cNvPicPr>
            <a:picLocks noChangeAspect="1" noChangeArrowheads="1"/>
          </p:cNvPicPr>
          <p:nvPr/>
        </p:nvPicPr>
        <p:blipFill>
          <a:blip r:embed="rId2"/>
          <a:srcRect r="29539"/>
          <a:stretch>
            <a:fillRect/>
          </a:stretch>
        </p:blipFill>
        <p:spPr bwMode="auto">
          <a:xfrm>
            <a:off x="270911" y="398871"/>
            <a:ext cx="1838920" cy="2101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347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3643314"/>
            <a:ext cx="3048000" cy="2977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fedorov.1.jpg"/>
          <p:cNvPicPr>
            <a:picLocks noChangeAspect="1"/>
          </p:cNvPicPr>
          <p:nvPr/>
        </p:nvPicPr>
        <p:blipFill>
          <a:blip r:embed="rId4" cstate="print"/>
          <a:srcRect l="2415" t="6674" r="5821" b="16829"/>
          <a:stretch>
            <a:fillRect/>
          </a:stretch>
        </p:blipFill>
        <p:spPr>
          <a:xfrm>
            <a:off x="4286248" y="285728"/>
            <a:ext cx="4452016" cy="585791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57224" y="2643182"/>
            <a:ext cx="3365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кларнет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596" y="428604"/>
            <a:ext cx="3071834" cy="2303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валторн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000372"/>
            <a:ext cx="4714908" cy="35440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7860852ce150cb79cecdf4c4a12c3fd6.jpg"/>
          <p:cNvPicPr>
            <a:picLocks noChangeAspect="1"/>
          </p:cNvPicPr>
          <p:nvPr/>
        </p:nvPicPr>
        <p:blipFill>
          <a:blip r:embed="rId4"/>
          <a:srcRect l="11434"/>
          <a:stretch>
            <a:fillRect/>
          </a:stretch>
        </p:blipFill>
        <p:spPr>
          <a:xfrm>
            <a:off x="4000496" y="357166"/>
            <a:ext cx="4572032" cy="3332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072066" y="4714884"/>
            <a:ext cx="38527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валторна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классической музыки</a:t>
            </a: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500174"/>
            <a:ext cx="4786346" cy="5072098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normAutofit fontScale="92500" lnSpcReduction="10000"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композитор Сергей Сергеевич Прокофьев родился 23 апреля 1891 года на Украине селе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Сонцовка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Екатеринославской губернии. Его мать хорошо играла на рояле, и мальчик с раннего детства открыл для себя мир классической музыки.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Pp01043.bmp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5072066" y="1714488"/>
            <a:ext cx="3786214" cy="421369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628" y="6000768"/>
            <a:ext cx="3929089" cy="652529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3.jpg"/>
          <p:cNvPicPr>
            <a:picLocks noChangeAspect="1"/>
          </p:cNvPicPr>
          <p:nvPr/>
        </p:nvPicPr>
        <p:blipFill>
          <a:blip r:embed="rId2"/>
          <a:srcRect l="26631" t="23913"/>
          <a:stretch>
            <a:fillRect/>
          </a:stretch>
        </p:blipFill>
        <p:spPr>
          <a:xfrm flipH="1">
            <a:off x="357158" y="214290"/>
            <a:ext cx="3045484" cy="2500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6ea1089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357166"/>
            <a:ext cx="3533775" cy="2381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Litavryi-orkest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0" y="3000372"/>
            <a:ext cx="4981941" cy="3493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product_img_13831.jpg"/>
          <p:cNvPicPr>
            <a:picLocks noChangeAspect="1"/>
          </p:cNvPicPr>
          <p:nvPr/>
        </p:nvPicPr>
        <p:blipFill>
          <a:blip r:embed="rId5"/>
          <a:srcRect t="9091" b="13636"/>
          <a:stretch>
            <a:fillRect/>
          </a:stretch>
        </p:blipFill>
        <p:spPr>
          <a:xfrm>
            <a:off x="357158" y="4143380"/>
            <a:ext cx="3143248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500034" y="2857496"/>
            <a:ext cx="28570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Барабаны </a:t>
            </a:r>
          </a:p>
          <a:p>
            <a:pPr algn="ctr"/>
            <a:r>
              <a:rPr lang="ru-RU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 литавры</a:t>
            </a:r>
            <a:endParaRPr lang="ru-RU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исунок10"/>
          <p:cNvPicPr>
            <a:picLocks noChangeAspect="1" noChangeArrowheads="1"/>
          </p:cNvPicPr>
          <p:nvPr/>
        </p:nvPicPr>
        <p:blipFill>
          <a:blip r:embed="rId2"/>
          <a:srcRect l="51474"/>
          <a:stretch>
            <a:fillRect/>
          </a:stretch>
        </p:blipFill>
        <p:spPr bwMode="auto">
          <a:xfrm rot="21176704" flipH="1">
            <a:off x="501478" y="362258"/>
            <a:ext cx="1497224" cy="2629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Рисунок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663300"/>
              </a:clrFrom>
              <a:clrTo>
                <a:srgbClr val="6633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214290"/>
            <a:ext cx="1606550" cy="2449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Рисунок7"/>
          <p:cNvPicPr>
            <a:picLocks noChangeAspect="1" noChangeArrowheads="1"/>
          </p:cNvPicPr>
          <p:nvPr/>
        </p:nvPicPr>
        <p:blipFill>
          <a:blip r:embed="rId4"/>
          <a:srcRect l="9130" r="22083"/>
          <a:stretch>
            <a:fillRect/>
          </a:stretch>
        </p:blipFill>
        <p:spPr bwMode="auto">
          <a:xfrm>
            <a:off x="4214810" y="214290"/>
            <a:ext cx="2118713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Рисунок4"/>
          <p:cNvPicPr>
            <a:picLocks noChangeAspect="1" noChangeArrowheads="1"/>
          </p:cNvPicPr>
          <p:nvPr/>
        </p:nvPicPr>
        <p:blipFill>
          <a:blip r:embed="rId5"/>
          <a:srcRect r="29539"/>
          <a:stretch>
            <a:fillRect/>
          </a:stretch>
        </p:blipFill>
        <p:spPr bwMode="auto">
          <a:xfrm rot="1038987">
            <a:off x="6825508" y="575055"/>
            <a:ext cx="1838920" cy="24616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Рисунок3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42844" y="4000504"/>
            <a:ext cx="2490891" cy="2092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857488" y="3929066"/>
            <a:ext cx="2592733" cy="19445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23.jpg"/>
          <p:cNvPicPr>
            <a:picLocks noChangeAspect="1"/>
          </p:cNvPicPr>
          <p:nvPr/>
        </p:nvPicPr>
        <p:blipFill>
          <a:blip r:embed="rId8"/>
          <a:srcRect l="26631" t="23913"/>
          <a:stretch>
            <a:fillRect/>
          </a:stretch>
        </p:blipFill>
        <p:spPr>
          <a:xfrm>
            <a:off x="5715008" y="3643314"/>
            <a:ext cx="3045484" cy="2500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64399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50800"/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Сергеевич Прокофьев</a:t>
            </a:r>
            <a:endParaRPr lang="ru-RU" sz="4800" b="1" cap="none" spc="0" dirty="0">
              <a:ln w="50800"/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p01040i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3571876"/>
            <a:ext cx="2670319" cy="29718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 descr="Pp01043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00298" y="1785926"/>
            <a:ext cx="2286016" cy="25441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Pp01046.bmp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357686" y="3714752"/>
            <a:ext cx="2567627" cy="28575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Прокофьев.bmp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429388" y="1785926"/>
            <a:ext cx="2477747" cy="27574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85720" y="1643050"/>
            <a:ext cx="1888705" cy="1695796"/>
          </a:xfrm>
          <a:prstGeom prst="rect">
            <a:avLst/>
          </a:prstGeom>
        </p:spPr>
      </p:pic>
      <p:pic>
        <p:nvPicPr>
          <p:cNvPr id="8" name="Рисунок 7" descr="Рисунок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215206" y="4714884"/>
            <a:ext cx="1674391" cy="1695796"/>
          </a:xfrm>
          <a:prstGeom prst="rect">
            <a:avLst/>
          </a:prstGeom>
        </p:spPr>
      </p:pic>
      <p:pic>
        <p:nvPicPr>
          <p:cNvPr id="9" name="Рисунок 8" descr="Рисунок53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929190" y="2214554"/>
            <a:ext cx="1395869" cy="932611"/>
          </a:xfrm>
          <a:prstGeom prst="rect">
            <a:avLst/>
          </a:prstGeom>
        </p:spPr>
      </p:pic>
      <p:pic>
        <p:nvPicPr>
          <p:cNvPr id="10" name="Рисунок 9" descr="Рисунок54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143240" y="4714884"/>
            <a:ext cx="1022336" cy="1273959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Поездка в Москву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p01040i.bmp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1785926"/>
            <a:ext cx="4070256" cy="44691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429124" y="1500174"/>
            <a:ext cx="4500594" cy="51435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 5 лет Сережа уже пробовал сочинять небольшие пьесы для фортепиано. Одна из них, под названием «Индийский галоп», стала известной. Огромное впечатление на мальчика произвела поездка в Москву и посещение оперного театра, где Сережа услышал оперы «Фауст»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«Князь Игорь» Бородина. Будущий композитор вернулся домой и тут же приступил к сочинению оперы «Великан».</a:t>
            </a:r>
            <a:endParaRPr lang="ru-RU" sz="1800" dirty="0">
              <a:latin typeface="Mistral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Учеба в консерватории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00562" y="1571612"/>
            <a:ext cx="4257676" cy="492922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возрасте 13 лет мальчик начал учиться в Петербургской консерватории. При поступлении Сережа поразил экзаменационную комиссию: он вошел, сгибаясь под тяжестью двух огромных папок, в которых лежали его сочинения — четыре оперы, симфония, две сонаты и довольно много фортепианных пьес. «Это мне нравится!» — весело воскликнул председатель комиссии, композитор Римский-Корсаков.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Рисунок53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6000768"/>
            <a:ext cx="1038679" cy="693964"/>
          </a:xfrm>
          <a:prstGeom prst="rect">
            <a:avLst/>
          </a:prstGeom>
        </p:spPr>
      </p:pic>
      <p:pic>
        <p:nvPicPr>
          <p:cNvPr id="6" name="Рисунок 5" descr="Рисунок555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85852" y="6072206"/>
            <a:ext cx="877751" cy="591263"/>
          </a:xfrm>
          <a:prstGeom prst="rect">
            <a:avLst/>
          </a:prstGeom>
        </p:spPr>
      </p:pic>
      <p:pic>
        <p:nvPicPr>
          <p:cNvPr id="9" name="Рисунок 8" descr="2001-096.jpg"/>
          <p:cNvPicPr>
            <a:picLocks noChangeAspect="1"/>
          </p:cNvPicPr>
          <p:nvPr/>
        </p:nvPicPr>
        <p:blipFill>
          <a:blip r:embed="rId4"/>
          <a:srcRect l="10454" r="28182"/>
          <a:stretch>
            <a:fillRect/>
          </a:stretch>
        </p:blipFill>
        <p:spPr>
          <a:xfrm>
            <a:off x="285720" y="1714488"/>
            <a:ext cx="4006902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 descr="Рисунок53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85984" y="6000768"/>
            <a:ext cx="1038679" cy="693964"/>
          </a:xfrm>
          <a:prstGeom prst="rect">
            <a:avLst/>
          </a:prstGeom>
        </p:spPr>
      </p:pic>
      <p:pic>
        <p:nvPicPr>
          <p:cNvPr id="11" name="Рисунок 10" descr="Рисунок53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357554" y="6000768"/>
            <a:ext cx="1038679" cy="693964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по миру</a:t>
            </a:r>
            <a:endParaRPr lang="ru-RU" sz="6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500174"/>
            <a:ext cx="8401080" cy="40322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окончания консерватории Прокофьев много лет путешествовал по разным странам. Он посетил Англию и Америку, Францию и Испанию, Японию и Кубу. Повсюду композитор играл свои сочинения, а его новые оперы и балеты ставились ведущими театрами мира.</a:t>
            </a:r>
          </a:p>
          <a:p>
            <a:pPr algn="just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музыке Прокофьева публика привыкла не сразу. Сочинения Прокофьева поражали слушателя свежестью, динамичностью, в них была новая красота — </a:t>
            </a:r>
            <a:r>
              <a:rPr lang="ru-RU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красота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дерзкого шествия молодости, сочетавшаяся с тонким лиризмом.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Mistral" pitchFamily="66" charset="0"/>
            </a:endParaRPr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5715016"/>
            <a:ext cx="8358245" cy="91933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5720" y="274638"/>
            <a:ext cx="840108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bIns="91440" anchor="b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Произведения</a:t>
            </a:r>
            <a:endParaRPr kumimoji="0" lang="ru-RU" sz="60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1293143295_150103536_1----.jpg"/>
          <p:cNvPicPr>
            <a:picLocks noChangeAspect="1"/>
          </p:cNvPicPr>
          <p:nvPr/>
        </p:nvPicPr>
        <p:blipFill>
          <a:blip r:embed="rId2"/>
          <a:srcRect l="10000" r="11666"/>
          <a:stretch>
            <a:fillRect/>
          </a:stretch>
        </p:blipFill>
        <p:spPr>
          <a:xfrm>
            <a:off x="357158" y="1500174"/>
            <a:ext cx="3357586" cy="4286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zolush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1500174"/>
            <a:ext cx="5000660" cy="5192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14282" y="5786454"/>
            <a:ext cx="35431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Золушка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325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14290"/>
            <a:ext cx="7262842" cy="4845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071538" y="5429264"/>
            <a:ext cx="6907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Ромео и </a:t>
            </a:r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Джультта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6b7183ba1b4443c9c2a050a7b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14290"/>
            <a:ext cx="8128057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071538" y="5214950"/>
            <a:ext cx="71240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Каменный цветок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etya.i.krasnaya.shapochka.0-09-47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rcRect r="898" b="7416"/>
          <a:stretch>
            <a:fillRect/>
          </a:stretch>
        </p:blipFill>
        <p:spPr>
          <a:xfrm>
            <a:off x="785786" y="142852"/>
            <a:ext cx="7572428" cy="5305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142976" y="5429264"/>
            <a:ext cx="680327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Симфоническая сказка</a:t>
            </a:r>
          </a:p>
          <a:p>
            <a:pPr algn="ctr"/>
            <a:r>
              <a:rPr lang="ru-RU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«Петя и волк»</a:t>
            </a:r>
            <a:endParaRPr lang="ru-RU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332</TotalTime>
  <Words>292</Words>
  <Application>Microsoft Office PowerPoint</Application>
  <PresentationFormat>Экран (4:3)</PresentationFormat>
  <Paragraphs>29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Справедливость</vt:lpstr>
      <vt:lpstr>Сергей Сергеевич Прокофьев</vt:lpstr>
      <vt:lpstr>Мир классической музыки</vt:lpstr>
      <vt:lpstr>Поездка в Москву</vt:lpstr>
      <vt:lpstr>Учеба в консерватории</vt:lpstr>
      <vt:lpstr>Путешествие по миру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Сергей Сергеевич Прокофьев</dc:title>
  <dc:creator>buzaeva2013@yandex.ru</dc:creator>
  <cp:lastModifiedBy>Igor</cp:lastModifiedBy>
  <cp:revision>42</cp:revision>
  <dcterms:created xsi:type="dcterms:W3CDTF">2009-11-16T10:26:23Z</dcterms:created>
  <dcterms:modified xsi:type="dcterms:W3CDTF">2016-04-21T09:36:08Z</dcterms:modified>
</cp:coreProperties>
</file>